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6" r:id="rId2"/>
    <p:sldMasterId id="2147483688" r:id="rId3"/>
  </p:sldMasterIdLst>
  <p:notesMasterIdLst>
    <p:notesMasterId r:id="rId43"/>
  </p:notesMasterIdLst>
  <p:sldIdLst>
    <p:sldId id="302" r:id="rId4"/>
    <p:sldId id="296" r:id="rId5"/>
    <p:sldId id="301" r:id="rId6"/>
    <p:sldId id="294" r:id="rId7"/>
    <p:sldId id="269" r:id="rId8"/>
    <p:sldId id="353" r:id="rId9"/>
    <p:sldId id="351" r:id="rId10"/>
    <p:sldId id="352" r:id="rId11"/>
    <p:sldId id="354" r:id="rId12"/>
    <p:sldId id="355" r:id="rId13"/>
    <p:sldId id="356" r:id="rId14"/>
    <p:sldId id="293" r:id="rId15"/>
    <p:sldId id="357" r:id="rId16"/>
    <p:sldId id="358" r:id="rId17"/>
    <p:sldId id="359" r:id="rId18"/>
    <p:sldId id="360" r:id="rId19"/>
    <p:sldId id="361" r:id="rId20"/>
    <p:sldId id="362" r:id="rId21"/>
    <p:sldId id="363" r:id="rId22"/>
    <p:sldId id="364" r:id="rId23"/>
    <p:sldId id="366" r:id="rId24"/>
    <p:sldId id="367" r:id="rId25"/>
    <p:sldId id="369" r:id="rId26"/>
    <p:sldId id="370" r:id="rId27"/>
    <p:sldId id="371" r:id="rId28"/>
    <p:sldId id="372" r:id="rId29"/>
    <p:sldId id="373" r:id="rId30"/>
    <p:sldId id="374" r:id="rId31"/>
    <p:sldId id="375" r:id="rId32"/>
    <p:sldId id="376" r:id="rId33"/>
    <p:sldId id="377" r:id="rId34"/>
    <p:sldId id="378" r:id="rId35"/>
    <p:sldId id="379" r:id="rId36"/>
    <p:sldId id="380" r:id="rId37"/>
    <p:sldId id="382" r:id="rId38"/>
    <p:sldId id="381" r:id="rId39"/>
    <p:sldId id="384" r:id="rId40"/>
    <p:sldId id="278" r:id="rId41"/>
    <p:sldId id="279" r:id="rId42"/>
  </p:sldIdLst>
  <p:sldSz cx="9144000" cy="5148263"/>
  <p:notesSz cx="6858000" cy="9144000"/>
  <p:embeddedFontLst>
    <p:embeddedFont>
      <p:font typeface="Calibri" panose="020F0502020204030204" pitchFamily="34" charset="0"/>
      <p:regular r:id="rId44"/>
      <p:bold r:id="rId45"/>
      <p:italic r:id="rId46"/>
      <p:boldItalic r:id="rId47"/>
    </p:embeddedFont>
    <p:embeddedFont>
      <p:font typeface="Noto Sans" panose="020B0502040504020204" pitchFamily="34" charset="0"/>
      <p:regular r:id="rId48"/>
      <p:bold r:id="rId49"/>
      <p:italic r:id="rId50"/>
      <p:boldItalic r:id="rId51"/>
    </p:embeddedFont>
    <p:embeddedFont>
      <p:font typeface="Roboto Light" panose="020000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2">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1" roundtripDataSignature="AMtx7migO2IJHrgQZ9rjF7EYOLdUoITbJ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68963F-3705-41E8-B399-7AEC0881888F}">
  <a:tblStyle styleId="{9968963F-3705-41E8-B399-7AEC0881888F}"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71" autoAdjust="0"/>
    <p:restoredTop sz="83158" autoAdjust="0"/>
  </p:normalViewPr>
  <p:slideViewPr>
    <p:cSldViewPr snapToGrid="0">
      <p:cViewPr>
        <p:scale>
          <a:sx n="150" d="100"/>
          <a:sy n="150" d="100"/>
        </p:scale>
        <p:origin x="86" y="-283"/>
      </p:cViewPr>
      <p:guideLst>
        <p:guide orient="horz" pos="162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6" Type="http://schemas.microsoft.com/office/2016/11/relationships/changesInfo" Target="changesInfos/changesInfo1.xml"/><Relationship Id="rId7" Type="http://schemas.openxmlformats.org/officeDocument/2006/relationships/slide" Target="slides/slide4.xml"/><Relationship Id="rId71"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2.fntdata"/><Relationship Id="rId53" Type="http://schemas.openxmlformats.org/officeDocument/2006/relationships/font" Target="fonts/font10.fntdata"/><Relationship Id="rId74"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5.xml"/><Relationship Id="rId51" Type="http://schemas.openxmlformats.org/officeDocument/2006/relationships/font" Target="fonts/font8.fntdata"/><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1.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6.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fntdata"/><Relationship Id="rId52" Type="http://schemas.openxmlformats.org/officeDocument/2006/relationships/font" Target="fonts/font9.fntdata"/><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phael Freitas" userId="a487a61babc2bbfd" providerId="LiveId" clId="{2CEC0D01-2C63-45C8-A645-2E82BA212548}"/>
    <pc:docChg chg="undo custSel addSld delSld modSld sldOrd">
      <pc:chgData name="Raphael Freitas" userId="a487a61babc2bbfd" providerId="LiveId" clId="{2CEC0D01-2C63-45C8-A645-2E82BA212548}" dt="2022-11-26T00:46:48.153" v="2235" actId="1036"/>
      <pc:docMkLst>
        <pc:docMk/>
      </pc:docMkLst>
      <pc:sldChg chg="addSp delSp modSp add del mod">
        <pc:chgData name="Raphael Freitas" userId="a487a61babc2bbfd" providerId="LiveId" clId="{2CEC0D01-2C63-45C8-A645-2E82BA212548}" dt="2022-11-20T20:43:23.449" v="227" actId="47"/>
        <pc:sldMkLst>
          <pc:docMk/>
          <pc:sldMk cId="3878378084" sldId="263"/>
        </pc:sldMkLst>
        <pc:spChg chg="del">
          <ac:chgData name="Raphael Freitas" userId="a487a61babc2bbfd" providerId="LiveId" clId="{2CEC0D01-2C63-45C8-A645-2E82BA212548}" dt="2022-11-20T20:42:11.729" v="203" actId="478"/>
          <ac:spMkLst>
            <pc:docMk/>
            <pc:sldMk cId="3878378084" sldId="263"/>
            <ac:spMk id="23" creationId="{00000000-0000-0000-0000-000000000000}"/>
          </ac:spMkLst>
        </pc:spChg>
        <pc:spChg chg="del">
          <ac:chgData name="Raphael Freitas" userId="a487a61babc2bbfd" providerId="LiveId" clId="{2CEC0D01-2C63-45C8-A645-2E82BA212548}" dt="2022-11-20T20:42:02.526" v="200" actId="478"/>
          <ac:spMkLst>
            <pc:docMk/>
            <pc:sldMk cId="3878378084" sldId="263"/>
            <ac:spMk id="24" creationId="{00000000-0000-0000-0000-000000000000}"/>
          </ac:spMkLst>
        </pc:spChg>
        <pc:spChg chg="mod">
          <ac:chgData name="Raphael Freitas" userId="a487a61babc2bbfd" providerId="LiveId" clId="{2CEC0D01-2C63-45C8-A645-2E82BA212548}" dt="2022-11-20T20:42:27.767" v="206" actId="6549"/>
          <ac:spMkLst>
            <pc:docMk/>
            <pc:sldMk cId="3878378084" sldId="263"/>
            <ac:spMk id="25" creationId="{00000000-0000-0000-0000-000000000000}"/>
          </ac:spMkLst>
        </pc:spChg>
        <pc:picChg chg="add mod">
          <ac:chgData name="Raphael Freitas" userId="a487a61babc2bbfd" providerId="LiveId" clId="{2CEC0D01-2C63-45C8-A645-2E82BA212548}" dt="2022-11-20T20:42:13.823" v="204" actId="1076"/>
          <ac:picMkLst>
            <pc:docMk/>
            <pc:sldMk cId="3878378084" sldId="263"/>
            <ac:picMk id="4098" creationId="{1D724C42-5133-7746-FC25-D83AB491D390}"/>
          </ac:picMkLst>
        </pc:picChg>
      </pc:sldChg>
      <pc:sldChg chg="addSp delSp modSp add mod">
        <pc:chgData name="Raphael Freitas" userId="a487a61babc2bbfd" providerId="LiveId" clId="{2CEC0D01-2C63-45C8-A645-2E82BA212548}" dt="2022-11-20T20:49:58.082" v="384" actId="1076"/>
        <pc:sldMkLst>
          <pc:docMk/>
          <pc:sldMk cId="2730891377" sldId="269"/>
        </pc:sldMkLst>
        <pc:spChg chg="add del">
          <ac:chgData name="Raphael Freitas" userId="a487a61babc2bbfd" providerId="LiveId" clId="{2CEC0D01-2C63-45C8-A645-2E82BA212548}" dt="2022-11-20T20:43:09.025" v="212" actId="22"/>
          <ac:spMkLst>
            <pc:docMk/>
            <pc:sldMk cId="2730891377" sldId="269"/>
            <ac:spMk id="4" creationId="{B060C062-A18F-528F-E940-902357F719D0}"/>
          </ac:spMkLst>
        </pc:spChg>
        <pc:spChg chg="add mod">
          <ac:chgData name="Raphael Freitas" userId="a487a61babc2bbfd" providerId="LiveId" clId="{2CEC0D01-2C63-45C8-A645-2E82BA212548}" dt="2022-11-20T20:49:58.082" v="384" actId="1076"/>
          <ac:spMkLst>
            <pc:docMk/>
            <pc:sldMk cId="2730891377" sldId="269"/>
            <ac:spMk id="6" creationId="{5148ADC5-12AD-9007-3FB2-F96258140216}"/>
          </ac:spMkLst>
        </pc:spChg>
        <pc:spChg chg="mod">
          <ac:chgData name="Raphael Freitas" userId="a487a61babc2bbfd" providerId="LiveId" clId="{2CEC0D01-2C63-45C8-A645-2E82BA212548}" dt="2022-11-20T20:46:57.702" v="256" actId="1076"/>
          <ac:spMkLst>
            <pc:docMk/>
            <pc:sldMk cId="2730891377" sldId="269"/>
            <ac:spMk id="7" creationId="{00000000-0000-0000-0000-000000000000}"/>
          </ac:spMkLst>
        </pc:spChg>
        <pc:spChg chg="del">
          <ac:chgData name="Raphael Freitas" userId="a487a61babc2bbfd" providerId="LiveId" clId="{2CEC0D01-2C63-45C8-A645-2E82BA212548}" dt="2022-11-20T20:42:55.222" v="208" actId="478"/>
          <ac:spMkLst>
            <pc:docMk/>
            <pc:sldMk cId="2730891377" sldId="269"/>
            <ac:spMk id="9" creationId="{00000000-0000-0000-0000-000000000000}"/>
          </ac:spMkLst>
        </pc:spChg>
        <pc:spChg chg="del">
          <ac:chgData name="Raphael Freitas" userId="a487a61babc2bbfd" providerId="LiveId" clId="{2CEC0D01-2C63-45C8-A645-2E82BA212548}" dt="2022-11-20T20:42:57.204" v="209" actId="478"/>
          <ac:spMkLst>
            <pc:docMk/>
            <pc:sldMk cId="2730891377" sldId="269"/>
            <ac:spMk id="11" creationId="{00000000-0000-0000-0000-000000000000}"/>
          </ac:spMkLst>
        </pc:spChg>
        <pc:spChg chg="mod">
          <ac:chgData name="Raphael Freitas" userId="a487a61babc2bbfd" providerId="LiveId" clId="{2CEC0D01-2C63-45C8-A645-2E82BA212548}" dt="2022-11-20T20:49:42.710" v="383" actId="20577"/>
          <ac:spMkLst>
            <pc:docMk/>
            <pc:sldMk cId="2730891377" sldId="269"/>
            <ac:spMk id="14" creationId="{00000000-0000-0000-0000-000000000000}"/>
          </ac:spMkLst>
        </pc:spChg>
        <pc:picChg chg="add mod">
          <ac:chgData name="Raphael Freitas" userId="a487a61babc2bbfd" providerId="LiveId" clId="{2CEC0D01-2C63-45C8-A645-2E82BA212548}" dt="2022-11-20T20:47:03.801" v="258" actId="1076"/>
          <ac:picMkLst>
            <pc:docMk/>
            <pc:sldMk cId="2730891377" sldId="269"/>
            <ac:picMk id="2" creationId="{6A623C93-A250-F82B-D506-CD379472674E}"/>
          </ac:picMkLst>
        </pc:picChg>
      </pc:sldChg>
      <pc:sldChg chg="del">
        <pc:chgData name="Raphael Freitas" userId="a487a61babc2bbfd" providerId="LiveId" clId="{2CEC0D01-2C63-45C8-A645-2E82BA212548}" dt="2022-11-21T00:56:46.558" v="1227" actId="47"/>
        <pc:sldMkLst>
          <pc:docMk/>
          <pc:sldMk cId="409006324" sldId="282"/>
        </pc:sldMkLst>
      </pc:sldChg>
      <pc:sldChg chg="del">
        <pc:chgData name="Raphael Freitas" userId="a487a61babc2bbfd" providerId="LiveId" clId="{2CEC0D01-2C63-45C8-A645-2E82BA212548}" dt="2022-11-21T00:56:46.558" v="1227" actId="47"/>
        <pc:sldMkLst>
          <pc:docMk/>
          <pc:sldMk cId="2558683102" sldId="284"/>
        </pc:sldMkLst>
      </pc:sldChg>
      <pc:sldChg chg="del">
        <pc:chgData name="Raphael Freitas" userId="a487a61babc2bbfd" providerId="LiveId" clId="{2CEC0D01-2C63-45C8-A645-2E82BA212548}" dt="2022-11-21T00:56:46.558" v="1227" actId="47"/>
        <pc:sldMkLst>
          <pc:docMk/>
          <pc:sldMk cId="2090570164" sldId="286"/>
        </pc:sldMkLst>
      </pc:sldChg>
      <pc:sldChg chg="del">
        <pc:chgData name="Raphael Freitas" userId="a487a61babc2bbfd" providerId="LiveId" clId="{2CEC0D01-2C63-45C8-A645-2E82BA212548}" dt="2022-11-21T00:56:46.558" v="1227" actId="47"/>
        <pc:sldMkLst>
          <pc:docMk/>
          <pc:sldMk cId="3129455525" sldId="287"/>
        </pc:sldMkLst>
      </pc:sldChg>
      <pc:sldChg chg="del">
        <pc:chgData name="Raphael Freitas" userId="a487a61babc2bbfd" providerId="LiveId" clId="{2CEC0D01-2C63-45C8-A645-2E82BA212548}" dt="2022-11-21T00:56:46.558" v="1227" actId="47"/>
        <pc:sldMkLst>
          <pc:docMk/>
          <pc:sldMk cId="3290791322" sldId="288"/>
        </pc:sldMkLst>
      </pc:sldChg>
      <pc:sldChg chg="del">
        <pc:chgData name="Raphael Freitas" userId="a487a61babc2bbfd" providerId="LiveId" clId="{2CEC0D01-2C63-45C8-A645-2E82BA212548}" dt="2022-11-21T00:56:46.558" v="1227" actId="47"/>
        <pc:sldMkLst>
          <pc:docMk/>
          <pc:sldMk cId="891789646" sldId="291"/>
        </pc:sldMkLst>
      </pc:sldChg>
      <pc:sldChg chg="addSp delSp modSp mod modNotesTx">
        <pc:chgData name="Raphael Freitas" userId="a487a61babc2bbfd" providerId="LiveId" clId="{2CEC0D01-2C63-45C8-A645-2E82BA212548}" dt="2022-11-20T23:04:03.712" v="1134" actId="22"/>
        <pc:sldMkLst>
          <pc:docMk/>
          <pc:sldMk cId="2956766895" sldId="293"/>
        </pc:sldMkLst>
        <pc:spChg chg="mod">
          <ac:chgData name="Raphael Freitas" userId="a487a61babc2bbfd" providerId="LiveId" clId="{2CEC0D01-2C63-45C8-A645-2E82BA212548}" dt="2022-11-20T22:38:32.780" v="1080" actId="20577"/>
          <ac:spMkLst>
            <pc:docMk/>
            <pc:sldMk cId="2956766895" sldId="293"/>
            <ac:spMk id="2" creationId="{CC239962-C1AE-3E51-6E50-E6F2A99A72BB}"/>
          </ac:spMkLst>
        </pc:spChg>
        <pc:spChg chg="add mod">
          <ac:chgData name="Raphael Freitas" userId="a487a61babc2bbfd" providerId="LiveId" clId="{2CEC0D01-2C63-45C8-A645-2E82BA212548}" dt="2022-11-20T23:02:20.500" v="1105" actId="1076"/>
          <ac:spMkLst>
            <pc:docMk/>
            <pc:sldMk cId="2956766895" sldId="293"/>
            <ac:spMk id="5" creationId="{1C583611-9B52-98C2-2FEF-5E1821F1110C}"/>
          </ac:spMkLst>
        </pc:spChg>
        <pc:spChg chg="del">
          <ac:chgData name="Raphael Freitas" userId="a487a61babc2bbfd" providerId="LiveId" clId="{2CEC0D01-2C63-45C8-A645-2E82BA212548}" dt="2022-11-20T22:38:39.123" v="1082" actId="478"/>
          <ac:spMkLst>
            <pc:docMk/>
            <pc:sldMk cId="2956766895" sldId="293"/>
            <ac:spMk id="8" creationId="{9DA6BED6-5C22-5C54-2FE2-0779405030FF}"/>
          </ac:spMkLst>
        </pc:spChg>
        <pc:spChg chg="add mod">
          <ac:chgData name="Raphael Freitas" userId="a487a61babc2bbfd" providerId="LiveId" clId="{2CEC0D01-2C63-45C8-A645-2E82BA212548}" dt="2022-11-20T23:03:31.919" v="1132" actId="1076"/>
          <ac:spMkLst>
            <pc:docMk/>
            <pc:sldMk cId="2956766895" sldId="293"/>
            <ac:spMk id="10" creationId="{FFD090D3-BAD1-66FF-FE62-EE7AA0C3A59C}"/>
          </ac:spMkLst>
        </pc:spChg>
        <pc:spChg chg="add del">
          <ac:chgData name="Raphael Freitas" userId="a487a61babc2bbfd" providerId="LiveId" clId="{2CEC0D01-2C63-45C8-A645-2E82BA212548}" dt="2022-11-20T23:04:03.712" v="1134" actId="22"/>
          <ac:spMkLst>
            <pc:docMk/>
            <pc:sldMk cId="2956766895" sldId="293"/>
            <ac:spMk id="12" creationId="{5AF08834-D238-9E38-F8F1-DC318A55EAC0}"/>
          </ac:spMkLst>
        </pc:spChg>
        <pc:picChg chg="del">
          <ac:chgData name="Raphael Freitas" userId="a487a61babc2bbfd" providerId="LiveId" clId="{2CEC0D01-2C63-45C8-A645-2E82BA212548}" dt="2022-11-20T22:38:36.530" v="1081" actId="478"/>
          <ac:picMkLst>
            <pc:docMk/>
            <pc:sldMk cId="2956766895" sldId="293"/>
            <ac:picMk id="4" creationId="{9FC79D55-9016-CD50-866E-9DA642F4107A}"/>
          </ac:picMkLst>
        </pc:picChg>
        <pc:picChg chg="add mod">
          <ac:chgData name="Raphael Freitas" userId="a487a61babc2bbfd" providerId="LiveId" clId="{2CEC0D01-2C63-45C8-A645-2E82BA212548}" dt="2022-11-20T23:02:25.186" v="1108" actId="1076"/>
          <ac:picMkLst>
            <pc:docMk/>
            <pc:sldMk cId="2956766895" sldId="293"/>
            <ac:picMk id="7" creationId="{6BBF5D04-8DF7-2048-920A-1C4E0E3BBF79}"/>
          </ac:picMkLst>
        </pc:picChg>
      </pc:sldChg>
      <pc:sldChg chg="addSp delSp modSp mod ord modNotesTx">
        <pc:chgData name="Raphael Freitas" userId="a487a61babc2bbfd" providerId="LiveId" clId="{2CEC0D01-2C63-45C8-A645-2E82BA212548}" dt="2022-11-25T19:44:16.082" v="2169"/>
        <pc:sldMkLst>
          <pc:docMk/>
          <pc:sldMk cId="705465274" sldId="294"/>
        </pc:sldMkLst>
        <pc:spChg chg="mod">
          <ac:chgData name="Raphael Freitas" userId="a487a61babc2bbfd" providerId="LiveId" clId="{2CEC0D01-2C63-45C8-A645-2E82BA212548}" dt="2022-11-20T20:31:29.007" v="144" actId="14100"/>
          <ac:spMkLst>
            <pc:docMk/>
            <pc:sldMk cId="705465274" sldId="294"/>
            <ac:spMk id="2" creationId="{CC239962-C1AE-3E51-6E50-E6F2A99A72BB}"/>
          </ac:spMkLst>
        </pc:spChg>
        <pc:spChg chg="mod">
          <ac:chgData name="Raphael Freitas" userId="a487a61babc2bbfd" providerId="LiveId" clId="{2CEC0D01-2C63-45C8-A645-2E82BA212548}" dt="2022-11-20T20:30:48.911" v="136" actId="1076"/>
          <ac:spMkLst>
            <pc:docMk/>
            <pc:sldMk cId="705465274" sldId="294"/>
            <ac:spMk id="123" creationId="{00000000-0000-0000-0000-000000000000}"/>
          </ac:spMkLst>
        </pc:spChg>
        <pc:picChg chg="add del mod">
          <ac:chgData name="Raphael Freitas" userId="a487a61babc2bbfd" providerId="LiveId" clId="{2CEC0D01-2C63-45C8-A645-2E82BA212548}" dt="2022-11-20T20:23:28.031" v="74"/>
          <ac:picMkLst>
            <pc:docMk/>
            <pc:sldMk cId="705465274" sldId="294"/>
            <ac:picMk id="4" creationId="{B24D7F09-C2C7-0D7A-C292-B1EDE57E34DA}"/>
          </ac:picMkLst>
        </pc:picChg>
        <pc:picChg chg="add mod">
          <ac:chgData name="Raphael Freitas" userId="a487a61babc2bbfd" providerId="LiveId" clId="{2CEC0D01-2C63-45C8-A645-2E82BA212548}" dt="2022-11-20T20:30:53.718" v="138" actId="1076"/>
          <ac:picMkLst>
            <pc:docMk/>
            <pc:sldMk cId="705465274" sldId="294"/>
            <ac:picMk id="5" creationId="{5065E14A-FDBB-ED7C-F39C-DCACD678671B}"/>
          </ac:picMkLst>
        </pc:picChg>
      </pc:sldChg>
      <pc:sldChg chg="delSp modSp mod">
        <pc:chgData name="Raphael Freitas" userId="a487a61babc2bbfd" providerId="LiveId" clId="{2CEC0D01-2C63-45C8-A645-2E82BA212548}" dt="2022-11-23T20:27:19.383" v="2163" actId="1076"/>
        <pc:sldMkLst>
          <pc:docMk/>
          <pc:sldMk cId="4264806750" sldId="296"/>
        </pc:sldMkLst>
        <pc:spChg chg="del">
          <ac:chgData name="Raphael Freitas" userId="a487a61babc2bbfd" providerId="LiveId" clId="{2CEC0D01-2C63-45C8-A645-2E82BA212548}" dt="2022-11-23T20:27:12.293" v="2161" actId="478"/>
          <ac:spMkLst>
            <pc:docMk/>
            <pc:sldMk cId="4264806750" sldId="296"/>
            <ac:spMk id="3" creationId="{97089941-B723-23E4-218D-52FAD24E81F0}"/>
          </ac:spMkLst>
        </pc:spChg>
        <pc:spChg chg="mod">
          <ac:chgData name="Raphael Freitas" userId="a487a61babc2bbfd" providerId="LiveId" clId="{2CEC0D01-2C63-45C8-A645-2E82BA212548}" dt="2022-11-23T20:27:19.383" v="2163" actId="1076"/>
          <ac:spMkLst>
            <pc:docMk/>
            <pc:sldMk cId="4264806750" sldId="296"/>
            <ac:spMk id="116" creationId="{00000000-0000-0000-0000-000000000000}"/>
          </ac:spMkLst>
        </pc:spChg>
      </pc:sldChg>
      <pc:sldChg chg="del">
        <pc:chgData name="Raphael Freitas" userId="a487a61babc2bbfd" providerId="LiveId" clId="{2CEC0D01-2C63-45C8-A645-2E82BA212548}" dt="2022-11-20T17:04:11.593" v="0" actId="47"/>
        <pc:sldMkLst>
          <pc:docMk/>
          <pc:sldMk cId="2636212638" sldId="298"/>
        </pc:sldMkLst>
      </pc:sldChg>
      <pc:sldChg chg="del">
        <pc:chgData name="Raphael Freitas" userId="a487a61babc2bbfd" providerId="LiveId" clId="{2CEC0D01-2C63-45C8-A645-2E82BA212548}" dt="2022-11-20T17:04:11.593" v="0" actId="47"/>
        <pc:sldMkLst>
          <pc:docMk/>
          <pc:sldMk cId="3140024046" sldId="299"/>
        </pc:sldMkLst>
      </pc:sldChg>
      <pc:sldChg chg="del">
        <pc:chgData name="Raphael Freitas" userId="a487a61babc2bbfd" providerId="LiveId" clId="{2CEC0D01-2C63-45C8-A645-2E82BA212548}" dt="2022-11-20T17:04:11.593" v="0" actId="47"/>
        <pc:sldMkLst>
          <pc:docMk/>
          <pc:sldMk cId="1788713400" sldId="300"/>
        </pc:sldMkLst>
      </pc:sldChg>
      <pc:sldChg chg="addSp delSp modSp mod">
        <pc:chgData name="Raphael Freitas" userId="a487a61babc2bbfd" providerId="LiveId" clId="{2CEC0D01-2C63-45C8-A645-2E82BA212548}" dt="2022-11-20T17:08:19.010" v="29" actId="478"/>
        <pc:sldMkLst>
          <pc:docMk/>
          <pc:sldMk cId="1175511734" sldId="301"/>
        </pc:sldMkLst>
        <pc:spChg chg="add del mod">
          <ac:chgData name="Raphael Freitas" userId="a487a61babc2bbfd" providerId="LiveId" clId="{2CEC0D01-2C63-45C8-A645-2E82BA212548}" dt="2022-11-20T17:08:19.010" v="29" actId="478"/>
          <ac:spMkLst>
            <pc:docMk/>
            <pc:sldMk cId="1175511734" sldId="301"/>
            <ac:spMk id="5" creationId="{73D77887-A968-BAB8-A05F-53750E9CCE62}"/>
          </ac:spMkLst>
        </pc:spChg>
        <pc:spChg chg="add mod">
          <ac:chgData name="Raphael Freitas" userId="a487a61babc2bbfd" providerId="LiveId" clId="{2CEC0D01-2C63-45C8-A645-2E82BA212548}" dt="2022-11-20T17:08:12.937" v="28"/>
          <ac:spMkLst>
            <pc:docMk/>
            <pc:sldMk cId="1175511734" sldId="301"/>
            <ac:spMk id="6" creationId="{C2E43584-5436-50BB-C764-7B1F6A4FC581}"/>
          </ac:spMkLst>
        </pc:spChg>
        <pc:spChg chg="add del mod">
          <ac:chgData name="Raphael Freitas" userId="a487a61babc2bbfd" providerId="LiveId" clId="{2CEC0D01-2C63-45C8-A645-2E82BA212548}" dt="2022-11-20T17:08:05.660" v="26" actId="478"/>
          <ac:spMkLst>
            <pc:docMk/>
            <pc:sldMk cId="1175511734" sldId="301"/>
            <ac:spMk id="94" creationId="{00000000-0000-0000-0000-000000000000}"/>
          </ac:spMkLst>
        </pc:spChg>
        <pc:picChg chg="del">
          <ac:chgData name="Raphael Freitas" userId="a487a61babc2bbfd" providerId="LiveId" clId="{2CEC0D01-2C63-45C8-A645-2E82BA212548}" dt="2022-11-20T17:05:28.403" v="1" actId="478"/>
          <ac:picMkLst>
            <pc:docMk/>
            <pc:sldMk cId="1175511734" sldId="301"/>
            <ac:picMk id="2" creationId="{FB0995D4-5C53-A0D6-CBA2-D961565726AF}"/>
          </ac:picMkLst>
        </pc:picChg>
        <pc:picChg chg="add mod">
          <ac:chgData name="Raphael Freitas" userId="a487a61babc2bbfd" providerId="LiveId" clId="{2CEC0D01-2C63-45C8-A645-2E82BA212548}" dt="2022-11-20T17:05:34.842" v="5" actId="14100"/>
          <ac:picMkLst>
            <pc:docMk/>
            <pc:sldMk cId="1175511734" sldId="301"/>
            <ac:picMk id="1026" creationId="{6813A3E7-979C-BEC1-9192-1976EB2FC5B0}"/>
          </ac:picMkLst>
        </pc:picChg>
      </pc:sldChg>
      <pc:sldChg chg="modSp mod">
        <pc:chgData name="Raphael Freitas" userId="a487a61babc2bbfd" providerId="LiveId" clId="{2CEC0D01-2C63-45C8-A645-2E82BA212548}" dt="2022-11-20T17:07:49.244" v="25" actId="6549"/>
        <pc:sldMkLst>
          <pc:docMk/>
          <pc:sldMk cId="3840823284" sldId="302"/>
        </pc:sldMkLst>
        <pc:spChg chg="mod">
          <ac:chgData name="Raphael Freitas" userId="a487a61babc2bbfd" providerId="LiveId" clId="{2CEC0D01-2C63-45C8-A645-2E82BA212548}" dt="2022-11-20T17:07:49.244" v="25" actId="6549"/>
          <ac:spMkLst>
            <pc:docMk/>
            <pc:sldMk cId="3840823284" sldId="302"/>
            <ac:spMk id="7" creationId="{00000000-0000-0000-0000-000000000000}"/>
          </ac:spMkLst>
        </pc:spChg>
      </pc:sldChg>
      <pc:sldChg chg="del">
        <pc:chgData name="Raphael Freitas" userId="a487a61babc2bbfd" providerId="LiveId" clId="{2CEC0D01-2C63-45C8-A645-2E82BA212548}" dt="2022-11-21T00:56:46.558" v="1227" actId="47"/>
        <pc:sldMkLst>
          <pc:docMk/>
          <pc:sldMk cId="797267597" sldId="303"/>
        </pc:sldMkLst>
      </pc:sldChg>
      <pc:sldChg chg="del">
        <pc:chgData name="Raphael Freitas" userId="a487a61babc2bbfd" providerId="LiveId" clId="{2CEC0D01-2C63-45C8-A645-2E82BA212548}" dt="2022-11-21T00:56:46.558" v="1227" actId="47"/>
        <pc:sldMkLst>
          <pc:docMk/>
          <pc:sldMk cId="2867509548" sldId="304"/>
        </pc:sldMkLst>
      </pc:sldChg>
      <pc:sldChg chg="del">
        <pc:chgData name="Raphael Freitas" userId="a487a61babc2bbfd" providerId="LiveId" clId="{2CEC0D01-2C63-45C8-A645-2E82BA212548}" dt="2022-11-21T00:56:46.558" v="1227" actId="47"/>
        <pc:sldMkLst>
          <pc:docMk/>
          <pc:sldMk cId="2999988194" sldId="310"/>
        </pc:sldMkLst>
      </pc:sldChg>
      <pc:sldChg chg="del">
        <pc:chgData name="Raphael Freitas" userId="a487a61babc2bbfd" providerId="LiveId" clId="{2CEC0D01-2C63-45C8-A645-2E82BA212548}" dt="2022-11-21T00:56:46.558" v="1227" actId="47"/>
        <pc:sldMkLst>
          <pc:docMk/>
          <pc:sldMk cId="4232014752" sldId="316"/>
        </pc:sldMkLst>
      </pc:sldChg>
      <pc:sldChg chg="del">
        <pc:chgData name="Raphael Freitas" userId="a487a61babc2bbfd" providerId="LiveId" clId="{2CEC0D01-2C63-45C8-A645-2E82BA212548}" dt="2022-11-21T00:56:46.558" v="1227" actId="47"/>
        <pc:sldMkLst>
          <pc:docMk/>
          <pc:sldMk cId="1349728825" sldId="317"/>
        </pc:sldMkLst>
      </pc:sldChg>
      <pc:sldChg chg="del">
        <pc:chgData name="Raphael Freitas" userId="a487a61babc2bbfd" providerId="LiveId" clId="{2CEC0D01-2C63-45C8-A645-2E82BA212548}" dt="2022-11-21T00:56:46.558" v="1227" actId="47"/>
        <pc:sldMkLst>
          <pc:docMk/>
          <pc:sldMk cId="3152276437" sldId="318"/>
        </pc:sldMkLst>
      </pc:sldChg>
      <pc:sldChg chg="del">
        <pc:chgData name="Raphael Freitas" userId="a487a61babc2bbfd" providerId="LiveId" clId="{2CEC0D01-2C63-45C8-A645-2E82BA212548}" dt="2022-11-21T00:56:46.558" v="1227" actId="47"/>
        <pc:sldMkLst>
          <pc:docMk/>
          <pc:sldMk cId="2155329673" sldId="319"/>
        </pc:sldMkLst>
      </pc:sldChg>
      <pc:sldChg chg="del">
        <pc:chgData name="Raphael Freitas" userId="a487a61babc2bbfd" providerId="LiveId" clId="{2CEC0D01-2C63-45C8-A645-2E82BA212548}" dt="2022-11-21T00:56:46.558" v="1227" actId="47"/>
        <pc:sldMkLst>
          <pc:docMk/>
          <pc:sldMk cId="2930467773" sldId="320"/>
        </pc:sldMkLst>
      </pc:sldChg>
      <pc:sldChg chg="del">
        <pc:chgData name="Raphael Freitas" userId="a487a61babc2bbfd" providerId="LiveId" clId="{2CEC0D01-2C63-45C8-A645-2E82BA212548}" dt="2022-11-21T00:56:46.558" v="1227" actId="47"/>
        <pc:sldMkLst>
          <pc:docMk/>
          <pc:sldMk cId="3698993914" sldId="322"/>
        </pc:sldMkLst>
      </pc:sldChg>
      <pc:sldChg chg="del">
        <pc:chgData name="Raphael Freitas" userId="a487a61babc2bbfd" providerId="LiveId" clId="{2CEC0D01-2C63-45C8-A645-2E82BA212548}" dt="2022-11-21T00:56:46.558" v="1227" actId="47"/>
        <pc:sldMkLst>
          <pc:docMk/>
          <pc:sldMk cId="794436926" sldId="323"/>
        </pc:sldMkLst>
      </pc:sldChg>
      <pc:sldChg chg="del">
        <pc:chgData name="Raphael Freitas" userId="a487a61babc2bbfd" providerId="LiveId" clId="{2CEC0D01-2C63-45C8-A645-2E82BA212548}" dt="2022-11-21T00:56:46.558" v="1227" actId="47"/>
        <pc:sldMkLst>
          <pc:docMk/>
          <pc:sldMk cId="1950728232" sldId="324"/>
        </pc:sldMkLst>
      </pc:sldChg>
      <pc:sldChg chg="del">
        <pc:chgData name="Raphael Freitas" userId="a487a61babc2bbfd" providerId="LiveId" clId="{2CEC0D01-2C63-45C8-A645-2E82BA212548}" dt="2022-11-21T00:56:46.558" v="1227" actId="47"/>
        <pc:sldMkLst>
          <pc:docMk/>
          <pc:sldMk cId="411617009" sldId="325"/>
        </pc:sldMkLst>
      </pc:sldChg>
      <pc:sldChg chg="del">
        <pc:chgData name="Raphael Freitas" userId="a487a61babc2bbfd" providerId="LiveId" clId="{2CEC0D01-2C63-45C8-A645-2E82BA212548}" dt="2022-11-21T00:56:46.558" v="1227" actId="47"/>
        <pc:sldMkLst>
          <pc:docMk/>
          <pc:sldMk cId="1648202441" sldId="326"/>
        </pc:sldMkLst>
      </pc:sldChg>
      <pc:sldChg chg="del">
        <pc:chgData name="Raphael Freitas" userId="a487a61babc2bbfd" providerId="LiveId" clId="{2CEC0D01-2C63-45C8-A645-2E82BA212548}" dt="2022-11-21T00:56:46.558" v="1227" actId="47"/>
        <pc:sldMkLst>
          <pc:docMk/>
          <pc:sldMk cId="2370336493" sldId="327"/>
        </pc:sldMkLst>
      </pc:sldChg>
      <pc:sldChg chg="del">
        <pc:chgData name="Raphael Freitas" userId="a487a61babc2bbfd" providerId="LiveId" clId="{2CEC0D01-2C63-45C8-A645-2E82BA212548}" dt="2022-11-21T00:56:46.558" v="1227" actId="47"/>
        <pc:sldMkLst>
          <pc:docMk/>
          <pc:sldMk cId="2771933954" sldId="328"/>
        </pc:sldMkLst>
      </pc:sldChg>
      <pc:sldChg chg="del">
        <pc:chgData name="Raphael Freitas" userId="a487a61babc2bbfd" providerId="LiveId" clId="{2CEC0D01-2C63-45C8-A645-2E82BA212548}" dt="2022-11-21T00:56:46.558" v="1227" actId="47"/>
        <pc:sldMkLst>
          <pc:docMk/>
          <pc:sldMk cId="3935699729" sldId="329"/>
        </pc:sldMkLst>
      </pc:sldChg>
      <pc:sldChg chg="del">
        <pc:chgData name="Raphael Freitas" userId="a487a61babc2bbfd" providerId="LiveId" clId="{2CEC0D01-2C63-45C8-A645-2E82BA212548}" dt="2022-11-21T00:56:46.558" v="1227" actId="47"/>
        <pc:sldMkLst>
          <pc:docMk/>
          <pc:sldMk cId="3364003619" sldId="330"/>
        </pc:sldMkLst>
      </pc:sldChg>
      <pc:sldChg chg="del">
        <pc:chgData name="Raphael Freitas" userId="a487a61babc2bbfd" providerId="LiveId" clId="{2CEC0D01-2C63-45C8-A645-2E82BA212548}" dt="2022-11-21T00:56:46.558" v="1227" actId="47"/>
        <pc:sldMkLst>
          <pc:docMk/>
          <pc:sldMk cId="2949044649" sldId="331"/>
        </pc:sldMkLst>
      </pc:sldChg>
      <pc:sldChg chg="del">
        <pc:chgData name="Raphael Freitas" userId="a487a61babc2bbfd" providerId="LiveId" clId="{2CEC0D01-2C63-45C8-A645-2E82BA212548}" dt="2022-11-21T00:56:46.558" v="1227" actId="47"/>
        <pc:sldMkLst>
          <pc:docMk/>
          <pc:sldMk cId="3041446783" sldId="332"/>
        </pc:sldMkLst>
      </pc:sldChg>
      <pc:sldChg chg="del">
        <pc:chgData name="Raphael Freitas" userId="a487a61babc2bbfd" providerId="LiveId" clId="{2CEC0D01-2C63-45C8-A645-2E82BA212548}" dt="2022-11-21T00:56:46.558" v="1227" actId="47"/>
        <pc:sldMkLst>
          <pc:docMk/>
          <pc:sldMk cId="3883946743" sldId="333"/>
        </pc:sldMkLst>
      </pc:sldChg>
      <pc:sldChg chg="del">
        <pc:chgData name="Raphael Freitas" userId="a487a61babc2bbfd" providerId="LiveId" clId="{2CEC0D01-2C63-45C8-A645-2E82BA212548}" dt="2022-11-21T00:56:46.558" v="1227" actId="47"/>
        <pc:sldMkLst>
          <pc:docMk/>
          <pc:sldMk cId="2087274122" sldId="334"/>
        </pc:sldMkLst>
      </pc:sldChg>
      <pc:sldChg chg="del">
        <pc:chgData name="Raphael Freitas" userId="a487a61babc2bbfd" providerId="LiveId" clId="{2CEC0D01-2C63-45C8-A645-2E82BA212548}" dt="2022-11-21T00:56:46.558" v="1227" actId="47"/>
        <pc:sldMkLst>
          <pc:docMk/>
          <pc:sldMk cId="2104705032" sldId="335"/>
        </pc:sldMkLst>
      </pc:sldChg>
      <pc:sldChg chg="del">
        <pc:chgData name="Raphael Freitas" userId="a487a61babc2bbfd" providerId="LiveId" clId="{2CEC0D01-2C63-45C8-A645-2E82BA212548}" dt="2022-11-21T00:56:46.558" v="1227" actId="47"/>
        <pc:sldMkLst>
          <pc:docMk/>
          <pc:sldMk cId="488891684" sldId="336"/>
        </pc:sldMkLst>
      </pc:sldChg>
      <pc:sldChg chg="del">
        <pc:chgData name="Raphael Freitas" userId="a487a61babc2bbfd" providerId="LiveId" clId="{2CEC0D01-2C63-45C8-A645-2E82BA212548}" dt="2022-11-21T00:56:46.558" v="1227" actId="47"/>
        <pc:sldMkLst>
          <pc:docMk/>
          <pc:sldMk cId="881769508" sldId="337"/>
        </pc:sldMkLst>
      </pc:sldChg>
      <pc:sldChg chg="del">
        <pc:chgData name="Raphael Freitas" userId="a487a61babc2bbfd" providerId="LiveId" clId="{2CEC0D01-2C63-45C8-A645-2E82BA212548}" dt="2022-11-21T00:56:46.558" v="1227" actId="47"/>
        <pc:sldMkLst>
          <pc:docMk/>
          <pc:sldMk cId="3596355673" sldId="338"/>
        </pc:sldMkLst>
      </pc:sldChg>
      <pc:sldChg chg="del">
        <pc:chgData name="Raphael Freitas" userId="a487a61babc2bbfd" providerId="LiveId" clId="{2CEC0D01-2C63-45C8-A645-2E82BA212548}" dt="2022-11-22T05:03:38.621" v="2160" actId="47"/>
        <pc:sldMkLst>
          <pc:docMk/>
          <pc:sldMk cId="2149608964" sldId="339"/>
        </pc:sldMkLst>
      </pc:sldChg>
      <pc:sldChg chg="del">
        <pc:chgData name="Raphael Freitas" userId="a487a61babc2bbfd" providerId="LiveId" clId="{2CEC0D01-2C63-45C8-A645-2E82BA212548}" dt="2022-11-22T05:03:38.621" v="2160" actId="47"/>
        <pc:sldMkLst>
          <pc:docMk/>
          <pc:sldMk cId="2509859899" sldId="340"/>
        </pc:sldMkLst>
      </pc:sldChg>
      <pc:sldChg chg="del">
        <pc:chgData name="Raphael Freitas" userId="a487a61babc2bbfd" providerId="LiveId" clId="{2CEC0D01-2C63-45C8-A645-2E82BA212548}" dt="2022-11-22T05:03:38.621" v="2160" actId="47"/>
        <pc:sldMkLst>
          <pc:docMk/>
          <pc:sldMk cId="502880665" sldId="341"/>
        </pc:sldMkLst>
      </pc:sldChg>
      <pc:sldChg chg="del">
        <pc:chgData name="Raphael Freitas" userId="a487a61babc2bbfd" providerId="LiveId" clId="{2CEC0D01-2C63-45C8-A645-2E82BA212548}" dt="2022-11-21T00:56:46.558" v="1227" actId="47"/>
        <pc:sldMkLst>
          <pc:docMk/>
          <pc:sldMk cId="308231578" sldId="342"/>
        </pc:sldMkLst>
      </pc:sldChg>
      <pc:sldChg chg="del">
        <pc:chgData name="Raphael Freitas" userId="a487a61babc2bbfd" providerId="LiveId" clId="{2CEC0D01-2C63-45C8-A645-2E82BA212548}" dt="2022-11-21T00:56:46.558" v="1227" actId="47"/>
        <pc:sldMkLst>
          <pc:docMk/>
          <pc:sldMk cId="624209827" sldId="343"/>
        </pc:sldMkLst>
      </pc:sldChg>
      <pc:sldChg chg="del">
        <pc:chgData name="Raphael Freitas" userId="a487a61babc2bbfd" providerId="LiveId" clId="{2CEC0D01-2C63-45C8-A645-2E82BA212548}" dt="2022-11-21T00:56:46.558" v="1227" actId="47"/>
        <pc:sldMkLst>
          <pc:docMk/>
          <pc:sldMk cId="547401069" sldId="344"/>
        </pc:sldMkLst>
      </pc:sldChg>
      <pc:sldChg chg="del">
        <pc:chgData name="Raphael Freitas" userId="a487a61babc2bbfd" providerId="LiveId" clId="{2CEC0D01-2C63-45C8-A645-2E82BA212548}" dt="2022-11-21T00:56:46.558" v="1227" actId="47"/>
        <pc:sldMkLst>
          <pc:docMk/>
          <pc:sldMk cId="3194361677" sldId="345"/>
        </pc:sldMkLst>
      </pc:sldChg>
      <pc:sldChg chg="del">
        <pc:chgData name="Raphael Freitas" userId="a487a61babc2bbfd" providerId="LiveId" clId="{2CEC0D01-2C63-45C8-A645-2E82BA212548}" dt="2022-11-21T00:56:46.558" v="1227" actId="47"/>
        <pc:sldMkLst>
          <pc:docMk/>
          <pc:sldMk cId="1546596439" sldId="346"/>
        </pc:sldMkLst>
      </pc:sldChg>
      <pc:sldChg chg="del">
        <pc:chgData name="Raphael Freitas" userId="a487a61babc2bbfd" providerId="LiveId" clId="{2CEC0D01-2C63-45C8-A645-2E82BA212548}" dt="2022-11-21T00:56:46.558" v="1227" actId="47"/>
        <pc:sldMkLst>
          <pc:docMk/>
          <pc:sldMk cId="1222296034" sldId="347"/>
        </pc:sldMkLst>
      </pc:sldChg>
      <pc:sldChg chg="del">
        <pc:chgData name="Raphael Freitas" userId="a487a61babc2bbfd" providerId="LiveId" clId="{2CEC0D01-2C63-45C8-A645-2E82BA212548}" dt="2022-11-21T00:56:46.558" v="1227" actId="47"/>
        <pc:sldMkLst>
          <pc:docMk/>
          <pc:sldMk cId="3511968244" sldId="348"/>
        </pc:sldMkLst>
      </pc:sldChg>
      <pc:sldChg chg="del">
        <pc:chgData name="Raphael Freitas" userId="a487a61babc2bbfd" providerId="LiveId" clId="{2CEC0D01-2C63-45C8-A645-2E82BA212548}" dt="2022-11-21T00:56:46.558" v="1227" actId="47"/>
        <pc:sldMkLst>
          <pc:docMk/>
          <pc:sldMk cId="608011222" sldId="349"/>
        </pc:sldMkLst>
      </pc:sldChg>
      <pc:sldChg chg="del">
        <pc:chgData name="Raphael Freitas" userId="a487a61babc2bbfd" providerId="LiveId" clId="{2CEC0D01-2C63-45C8-A645-2E82BA212548}" dt="2022-11-21T00:56:46.558" v="1227" actId="47"/>
        <pc:sldMkLst>
          <pc:docMk/>
          <pc:sldMk cId="3371163178" sldId="350"/>
        </pc:sldMkLst>
      </pc:sldChg>
      <pc:sldChg chg="addSp delSp modSp add del mod modNotesTx">
        <pc:chgData name="Raphael Freitas" userId="a487a61babc2bbfd" providerId="LiveId" clId="{2CEC0D01-2C63-45C8-A645-2E82BA212548}" dt="2022-11-20T20:47:09.540" v="259" actId="47"/>
        <pc:sldMkLst>
          <pc:docMk/>
          <pc:sldMk cId="1799235820" sldId="351"/>
        </pc:sldMkLst>
        <pc:spChg chg="mod">
          <ac:chgData name="Raphael Freitas" userId="a487a61babc2bbfd" providerId="LiveId" clId="{2CEC0D01-2C63-45C8-A645-2E82BA212548}" dt="2022-11-20T20:36:54.059" v="169"/>
          <ac:spMkLst>
            <pc:docMk/>
            <pc:sldMk cId="1799235820" sldId="351"/>
            <ac:spMk id="2" creationId="{CC239962-C1AE-3E51-6E50-E6F2A99A72BB}"/>
          </ac:spMkLst>
        </pc:spChg>
        <pc:spChg chg="add del">
          <ac:chgData name="Raphael Freitas" userId="a487a61babc2bbfd" providerId="LiveId" clId="{2CEC0D01-2C63-45C8-A645-2E82BA212548}" dt="2022-11-20T20:38:47.454" v="179"/>
          <ac:spMkLst>
            <pc:docMk/>
            <pc:sldMk cId="1799235820" sldId="351"/>
            <ac:spMk id="4" creationId="{660B85C1-921C-8331-A5C5-FD1383D782CB}"/>
          </ac:spMkLst>
        </pc:spChg>
        <pc:spChg chg="add del">
          <ac:chgData name="Raphael Freitas" userId="a487a61babc2bbfd" providerId="LiveId" clId="{2CEC0D01-2C63-45C8-A645-2E82BA212548}" dt="2022-11-20T20:38:52.745" v="181"/>
          <ac:spMkLst>
            <pc:docMk/>
            <pc:sldMk cId="1799235820" sldId="351"/>
            <ac:spMk id="6" creationId="{F95B354F-E8D8-A8E4-F7A3-38A6A11E043F}"/>
          </ac:spMkLst>
        </pc:spChg>
        <pc:spChg chg="mod">
          <ac:chgData name="Raphael Freitas" userId="a487a61babc2bbfd" providerId="LiveId" clId="{2CEC0D01-2C63-45C8-A645-2E82BA212548}" dt="2022-11-20T20:40:38.767" v="198" actId="20577"/>
          <ac:spMkLst>
            <pc:docMk/>
            <pc:sldMk cId="1799235820" sldId="351"/>
            <ac:spMk id="123" creationId="{00000000-0000-0000-0000-000000000000}"/>
          </ac:spMkLst>
        </pc:spChg>
        <pc:picChg chg="del">
          <ac:chgData name="Raphael Freitas" userId="a487a61babc2bbfd" providerId="LiveId" clId="{2CEC0D01-2C63-45C8-A645-2E82BA212548}" dt="2022-11-20T20:37:37.550" v="175" actId="478"/>
          <ac:picMkLst>
            <pc:docMk/>
            <pc:sldMk cId="1799235820" sldId="351"/>
            <ac:picMk id="5" creationId="{5065E14A-FDBB-ED7C-F39C-DCACD678671B}"/>
          </ac:picMkLst>
        </pc:picChg>
      </pc:sldChg>
      <pc:sldChg chg="addSp delSp modSp add mod modNotesTx">
        <pc:chgData name="Raphael Freitas" userId="a487a61babc2bbfd" providerId="LiveId" clId="{2CEC0D01-2C63-45C8-A645-2E82BA212548}" dt="2022-11-20T21:01:26.082" v="416"/>
        <pc:sldMkLst>
          <pc:docMk/>
          <pc:sldMk cId="3060984726" sldId="351"/>
        </pc:sldMkLst>
        <pc:spChg chg="add del">
          <ac:chgData name="Raphael Freitas" userId="a487a61babc2bbfd" providerId="LiveId" clId="{2CEC0D01-2C63-45C8-A645-2E82BA212548}" dt="2022-11-20T20:51:53.653" v="394"/>
          <ac:spMkLst>
            <pc:docMk/>
            <pc:sldMk cId="3060984726" sldId="351"/>
            <ac:spMk id="3" creationId="{FBA96C3C-48BC-47EC-5DAE-0C4C09D28DB2}"/>
          </ac:spMkLst>
        </pc:spChg>
        <pc:spChg chg="del">
          <ac:chgData name="Raphael Freitas" userId="a487a61babc2bbfd" providerId="LiveId" clId="{2CEC0D01-2C63-45C8-A645-2E82BA212548}" dt="2022-11-20T20:52:02.981" v="398" actId="478"/>
          <ac:spMkLst>
            <pc:docMk/>
            <pc:sldMk cId="3060984726" sldId="351"/>
            <ac:spMk id="6" creationId="{5148ADC5-12AD-9007-3FB2-F96258140216}"/>
          </ac:spMkLst>
        </pc:spChg>
        <pc:spChg chg="mod">
          <ac:chgData name="Raphael Freitas" userId="a487a61babc2bbfd" providerId="LiveId" clId="{2CEC0D01-2C63-45C8-A645-2E82BA212548}" dt="2022-11-20T20:51:01.189" v="392" actId="20577"/>
          <ac:spMkLst>
            <pc:docMk/>
            <pc:sldMk cId="3060984726" sldId="351"/>
            <ac:spMk id="7" creationId="{00000000-0000-0000-0000-000000000000}"/>
          </ac:spMkLst>
        </pc:spChg>
        <pc:spChg chg="mod">
          <ac:chgData name="Raphael Freitas" userId="a487a61babc2bbfd" providerId="LiveId" clId="{2CEC0D01-2C63-45C8-A645-2E82BA212548}" dt="2022-11-20T21:01:26.082" v="416"/>
          <ac:spMkLst>
            <pc:docMk/>
            <pc:sldMk cId="3060984726" sldId="351"/>
            <ac:spMk id="14" creationId="{00000000-0000-0000-0000-000000000000}"/>
          </ac:spMkLst>
        </pc:spChg>
        <pc:picChg chg="del mod">
          <ac:chgData name="Raphael Freitas" userId="a487a61babc2bbfd" providerId="LiveId" clId="{2CEC0D01-2C63-45C8-A645-2E82BA212548}" dt="2022-11-20T20:58:12.980" v="404" actId="478"/>
          <ac:picMkLst>
            <pc:docMk/>
            <pc:sldMk cId="3060984726" sldId="351"/>
            <ac:picMk id="2" creationId="{6A623C93-A250-F82B-D506-CD379472674E}"/>
          </ac:picMkLst>
        </pc:picChg>
        <pc:picChg chg="add mod">
          <ac:chgData name="Raphael Freitas" userId="a487a61babc2bbfd" providerId="LiveId" clId="{2CEC0D01-2C63-45C8-A645-2E82BA212548}" dt="2022-11-20T20:58:18.631" v="407" actId="1076"/>
          <ac:picMkLst>
            <pc:docMk/>
            <pc:sldMk cId="3060984726" sldId="351"/>
            <ac:picMk id="5" creationId="{3F843230-3510-13F3-86CF-FCB9D900D299}"/>
          </ac:picMkLst>
        </pc:picChg>
      </pc:sldChg>
      <pc:sldChg chg="addSp delSp modSp add mod modNotesTx">
        <pc:chgData name="Raphael Freitas" userId="a487a61babc2bbfd" providerId="LiveId" clId="{2CEC0D01-2C63-45C8-A645-2E82BA212548}" dt="2022-11-20T21:33:14.941" v="715" actId="20577"/>
        <pc:sldMkLst>
          <pc:docMk/>
          <pc:sldMk cId="1288377123" sldId="352"/>
        </pc:sldMkLst>
        <pc:spChg chg="add del">
          <ac:chgData name="Raphael Freitas" userId="a487a61babc2bbfd" providerId="LiveId" clId="{2CEC0D01-2C63-45C8-A645-2E82BA212548}" dt="2022-11-20T21:14:52.887" v="458" actId="22"/>
          <ac:spMkLst>
            <pc:docMk/>
            <pc:sldMk cId="1288377123" sldId="352"/>
            <ac:spMk id="3" creationId="{A9FDFD0B-8919-2842-CA90-3E560AB886F8}"/>
          </ac:spMkLst>
        </pc:spChg>
        <pc:spChg chg="add del mod">
          <ac:chgData name="Raphael Freitas" userId="a487a61babc2bbfd" providerId="LiveId" clId="{2CEC0D01-2C63-45C8-A645-2E82BA212548}" dt="2022-11-20T21:19:35.948" v="472" actId="478"/>
          <ac:spMkLst>
            <pc:docMk/>
            <pc:sldMk cId="1288377123" sldId="352"/>
            <ac:spMk id="6" creationId="{BD8618C1-A106-E52C-0955-47725EC2C5DC}"/>
          </ac:spMkLst>
        </pc:spChg>
        <pc:spChg chg="mod">
          <ac:chgData name="Raphael Freitas" userId="a487a61babc2bbfd" providerId="LiveId" clId="{2CEC0D01-2C63-45C8-A645-2E82BA212548}" dt="2022-11-20T21:27:04.085" v="693" actId="6549"/>
          <ac:spMkLst>
            <pc:docMk/>
            <pc:sldMk cId="1288377123" sldId="352"/>
            <ac:spMk id="7" creationId="{00000000-0000-0000-0000-000000000000}"/>
          </ac:spMkLst>
        </pc:spChg>
        <pc:spChg chg="add mod">
          <ac:chgData name="Raphael Freitas" userId="a487a61babc2bbfd" providerId="LiveId" clId="{2CEC0D01-2C63-45C8-A645-2E82BA212548}" dt="2022-11-20T21:20:06.018" v="481" actId="6549"/>
          <ac:spMkLst>
            <pc:docMk/>
            <pc:sldMk cId="1288377123" sldId="352"/>
            <ac:spMk id="10" creationId="{AB156711-7A75-E140-3767-A7A4AD882CD1}"/>
          </ac:spMkLst>
        </pc:spChg>
        <pc:spChg chg="add del">
          <ac:chgData name="Raphael Freitas" userId="a487a61babc2bbfd" providerId="LiveId" clId="{2CEC0D01-2C63-45C8-A645-2E82BA212548}" dt="2022-11-20T21:22:20.071" v="634"/>
          <ac:spMkLst>
            <pc:docMk/>
            <pc:sldMk cId="1288377123" sldId="352"/>
            <ac:spMk id="11" creationId="{C8CB76D9-3C8E-CCF0-2BCE-A123C5E106D1}"/>
          </ac:spMkLst>
        </pc:spChg>
        <pc:spChg chg="add del">
          <ac:chgData name="Raphael Freitas" userId="a487a61babc2bbfd" providerId="LiveId" clId="{2CEC0D01-2C63-45C8-A645-2E82BA212548}" dt="2022-11-20T21:22:21.382" v="636"/>
          <ac:spMkLst>
            <pc:docMk/>
            <pc:sldMk cId="1288377123" sldId="352"/>
            <ac:spMk id="12" creationId="{17A2B08F-9BEB-75B9-3E02-EE31114B1155}"/>
          </ac:spMkLst>
        </pc:spChg>
        <pc:spChg chg="mod">
          <ac:chgData name="Raphael Freitas" userId="a487a61babc2bbfd" providerId="LiveId" clId="{2CEC0D01-2C63-45C8-A645-2E82BA212548}" dt="2022-11-20T21:21:13.342" v="632" actId="20577"/>
          <ac:spMkLst>
            <pc:docMk/>
            <pc:sldMk cId="1288377123" sldId="352"/>
            <ac:spMk id="14" creationId="{00000000-0000-0000-0000-000000000000}"/>
          </ac:spMkLst>
        </pc:spChg>
        <pc:spChg chg="add mod">
          <ac:chgData name="Raphael Freitas" userId="a487a61babc2bbfd" providerId="LiveId" clId="{2CEC0D01-2C63-45C8-A645-2E82BA212548}" dt="2022-11-20T21:22:42.611" v="653" actId="113"/>
          <ac:spMkLst>
            <pc:docMk/>
            <pc:sldMk cId="1288377123" sldId="352"/>
            <ac:spMk id="16" creationId="{4A37ED9C-D54C-6515-C48C-51DFA039DA6D}"/>
          </ac:spMkLst>
        </pc:spChg>
        <pc:spChg chg="add mod">
          <ac:chgData name="Raphael Freitas" userId="a487a61babc2bbfd" providerId="LiveId" clId="{2CEC0D01-2C63-45C8-A645-2E82BA212548}" dt="2022-11-20T21:26:56.262" v="692" actId="1076"/>
          <ac:spMkLst>
            <pc:docMk/>
            <pc:sldMk cId="1288377123" sldId="352"/>
            <ac:spMk id="17" creationId="{E736E046-1039-D445-7F07-5CCDF1C95B7E}"/>
          </ac:spMkLst>
        </pc:spChg>
        <pc:picChg chg="del mod">
          <ac:chgData name="Raphael Freitas" userId="a487a61babc2bbfd" providerId="LiveId" clId="{2CEC0D01-2C63-45C8-A645-2E82BA212548}" dt="2022-11-20T21:15:33.676" v="464" actId="478"/>
          <ac:picMkLst>
            <pc:docMk/>
            <pc:sldMk cId="1288377123" sldId="352"/>
            <ac:picMk id="5" creationId="{3F843230-3510-13F3-86CF-FCB9D900D299}"/>
          </ac:picMkLst>
        </pc:picChg>
        <pc:picChg chg="add del mod">
          <ac:chgData name="Raphael Freitas" userId="a487a61babc2bbfd" providerId="LiveId" clId="{2CEC0D01-2C63-45C8-A645-2E82BA212548}" dt="2022-11-20T21:26:46.387" v="688" actId="478"/>
          <ac:picMkLst>
            <pc:docMk/>
            <pc:sldMk cId="1288377123" sldId="352"/>
            <ac:picMk id="9" creationId="{010CF75B-9AE0-83E5-F81E-D5AF583B93AE}"/>
          </ac:picMkLst>
        </pc:picChg>
        <pc:picChg chg="add mod">
          <ac:chgData name="Raphael Freitas" userId="a487a61babc2bbfd" providerId="LiveId" clId="{2CEC0D01-2C63-45C8-A645-2E82BA212548}" dt="2022-11-20T21:26:52.504" v="691" actId="1076"/>
          <ac:picMkLst>
            <pc:docMk/>
            <pc:sldMk cId="1288377123" sldId="352"/>
            <ac:picMk id="19" creationId="{8F6B69A8-DF4B-73CE-4511-80245DB6FF3C}"/>
          </ac:picMkLst>
        </pc:picChg>
      </pc:sldChg>
      <pc:sldChg chg="addSp delSp modSp add mod ord modNotesTx">
        <pc:chgData name="Raphael Freitas" userId="a487a61babc2bbfd" providerId="LiveId" clId="{2CEC0D01-2C63-45C8-A645-2E82BA212548}" dt="2022-11-20T21:37:44.975" v="754" actId="1076"/>
        <pc:sldMkLst>
          <pc:docMk/>
          <pc:sldMk cId="3421686889" sldId="353"/>
        </pc:sldMkLst>
        <pc:spChg chg="mod">
          <ac:chgData name="Raphael Freitas" userId="a487a61babc2bbfd" providerId="LiveId" clId="{2CEC0D01-2C63-45C8-A645-2E82BA212548}" dt="2022-11-20T21:34:02.964" v="720" actId="6549"/>
          <ac:spMkLst>
            <pc:docMk/>
            <pc:sldMk cId="3421686889" sldId="353"/>
            <ac:spMk id="2" creationId="{CC239962-C1AE-3E51-6E50-E6F2A99A72BB}"/>
          </ac:spMkLst>
        </pc:spChg>
        <pc:spChg chg="add del">
          <ac:chgData name="Raphael Freitas" userId="a487a61babc2bbfd" providerId="LiveId" clId="{2CEC0D01-2C63-45C8-A645-2E82BA212548}" dt="2022-11-20T21:37:18.857" v="743" actId="22"/>
          <ac:spMkLst>
            <pc:docMk/>
            <pc:sldMk cId="3421686889" sldId="353"/>
            <ac:spMk id="6" creationId="{2B681152-128E-BC9E-E7C8-23DF64D0417D}"/>
          </ac:spMkLst>
        </pc:spChg>
        <pc:spChg chg="add del">
          <ac:chgData name="Raphael Freitas" userId="a487a61babc2bbfd" providerId="LiveId" clId="{2CEC0D01-2C63-45C8-A645-2E82BA212548}" dt="2022-11-20T21:37:21.646" v="745" actId="22"/>
          <ac:spMkLst>
            <pc:docMk/>
            <pc:sldMk cId="3421686889" sldId="353"/>
            <ac:spMk id="8" creationId="{AF5A91CC-F6C9-ED6E-2DE3-7C24D92CB557}"/>
          </ac:spMkLst>
        </pc:spChg>
        <pc:spChg chg="add mod">
          <ac:chgData name="Raphael Freitas" userId="a487a61babc2bbfd" providerId="LiveId" clId="{2CEC0D01-2C63-45C8-A645-2E82BA212548}" dt="2022-11-20T21:37:41.796" v="753" actId="207"/>
          <ac:spMkLst>
            <pc:docMk/>
            <pc:sldMk cId="3421686889" sldId="353"/>
            <ac:spMk id="10" creationId="{8E6CCA4C-1011-14A2-08F5-78D27C0F6380}"/>
          </ac:spMkLst>
        </pc:spChg>
        <pc:spChg chg="mod">
          <ac:chgData name="Raphael Freitas" userId="a487a61babc2bbfd" providerId="LiveId" clId="{2CEC0D01-2C63-45C8-A645-2E82BA212548}" dt="2022-11-20T21:37:44.975" v="754" actId="1076"/>
          <ac:spMkLst>
            <pc:docMk/>
            <pc:sldMk cId="3421686889" sldId="353"/>
            <ac:spMk id="123" creationId="{00000000-0000-0000-0000-000000000000}"/>
          </ac:spMkLst>
        </pc:spChg>
        <pc:picChg chg="add del">
          <ac:chgData name="Raphael Freitas" userId="a487a61babc2bbfd" providerId="LiveId" clId="{2CEC0D01-2C63-45C8-A645-2E82BA212548}" dt="2022-11-20T21:35:52.908" v="737" actId="478"/>
          <ac:picMkLst>
            <pc:docMk/>
            <pc:sldMk cId="3421686889" sldId="353"/>
            <ac:picMk id="5" creationId="{5065E14A-FDBB-ED7C-F39C-DCACD678671B}"/>
          </ac:picMkLst>
        </pc:picChg>
      </pc:sldChg>
      <pc:sldChg chg="addSp delSp modSp add mod modNotesTx">
        <pc:chgData name="Raphael Freitas" userId="a487a61babc2bbfd" providerId="LiveId" clId="{2CEC0D01-2C63-45C8-A645-2E82BA212548}" dt="2022-11-20T22:13:27.787" v="959"/>
        <pc:sldMkLst>
          <pc:docMk/>
          <pc:sldMk cId="2328239178" sldId="354"/>
        </pc:sldMkLst>
        <pc:spChg chg="add mod">
          <ac:chgData name="Raphael Freitas" userId="a487a61babc2bbfd" providerId="LiveId" clId="{2CEC0D01-2C63-45C8-A645-2E82BA212548}" dt="2022-11-20T22:08:13.977" v="817" actId="1076"/>
          <ac:spMkLst>
            <pc:docMk/>
            <pc:sldMk cId="2328239178" sldId="354"/>
            <ac:spMk id="2" creationId="{CEDC04CC-BD88-E07D-3974-EB7C6882EF85}"/>
          </ac:spMkLst>
        </pc:spChg>
        <pc:spChg chg="add mod">
          <ac:chgData name="Raphael Freitas" userId="a487a61babc2bbfd" providerId="LiveId" clId="{2CEC0D01-2C63-45C8-A645-2E82BA212548}" dt="2022-11-20T22:08:48.092" v="854" actId="20577"/>
          <ac:spMkLst>
            <pc:docMk/>
            <pc:sldMk cId="2328239178" sldId="354"/>
            <ac:spMk id="3" creationId="{33E44FC1-3374-2427-842B-C32DC468CF2B}"/>
          </ac:spMkLst>
        </pc:spChg>
        <pc:spChg chg="add mod">
          <ac:chgData name="Raphael Freitas" userId="a487a61babc2bbfd" providerId="LiveId" clId="{2CEC0D01-2C63-45C8-A645-2E82BA212548}" dt="2022-11-20T22:08:06.922" v="816" actId="1076"/>
          <ac:spMkLst>
            <pc:docMk/>
            <pc:sldMk cId="2328239178" sldId="354"/>
            <ac:spMk id="4" creationId="{81823A08-EA68-FBDD-981B-3696852B7F90}"/>
          </ac:spMkLst>
        </pc:spChg>
        <pc:spChg chg="add mod">
          <ac:chgData name="Raphael Freitas" userId="a487a61babc2bbfd" providerId="LiveId" clId="{2CEC0D01-2C63-45C8-A645-2E82BA212548}" dt="2022-11-20T22:09:26.091" v="899" actId="1076"/>
          <ac:spMkLst>
            <pc:docMk/>
            <pc:sldMk cId="2328239178" sldId="354"/>
            <ac:spMk id="5" creationId="{C8810875-1799-CE69-D0BE-E06F55E36724}"/>
          </ac:spMkLst>
        </pc:spChg>
        <pc:spChg chg="add mod">
          <ac:chgData name="Raphael Freitas" userId="a487a61babc2bbfd" providerId="LiveId" clId="{2CEC0D01-2C63-45C8-A645-2E82BA212548}" dt="2022-11-20T22:08:23.470" v="820" actId="1076"/>
          <ac:spMkLst>
            <pc:docMk/>
            <pc:sldMk cId="2328239178" sldId="354"/>
            <ac:spMk id="6" creationId="{C37A7C3D-D625-01AF-9689-0A0ACEF07C0F}"/>
          </ac:spMkLst>
        </pc:spChg>
        <pc:spChg chg="add mod">
          <ac:chgData name="Raphael Freitas" userId="a487a61babc2bbfd" providerId="LiveId" clId="{2CEC0D01-2C63-45C8-A645-2E82BA212548}" dt="2022-11-20T22:09:56.260" v="945" actId="1076"/>
          <ac:spMkLst>
            <pc:docMk/>
            <pc:sldMk cId="2328239178" sldId="354"/>
            <ac:spMk id="7" creationId="{175F2B05-4E1D-281E-80DF-AB4822BE1652}"/>
          </ac:spMkLst>
        </pc:spChg>
        <pc:spChg chg="add mod">
          <ac:chgData name="Raphael Freitas" userId="a487a61babc2bbfd" providerId="LiveId" clId="{2CEC0D01-2C63-45C8-A645-2E82BA212548}" dt="2022-11-20T22:09:38.062" v="916" actId="1076"/>
          <ac:spMkLst>
            <pc:docMk/>
            <pc:sldMk cId="2328239178" sldId="354"/>
            <ac:spMk id="8" creationId="{1D0FAF77-452F-E9F2-B1BE-C1783D4DFA80}"/>
          </ac:spMkLst>
        </pc:spChg>
        <pc:spChg chg="add mod">
          <ac:chgData name="Raphael Freitas" userId="a487a61babc2bbfd" providerId="LiveId" clId="{2CEC0D01-2C63-45C8-A645-2E82BA212548}" dt="2022-11-20T22:09:39.967" v="917" actId="1076"/>
          <ac:spMkLst>
            <pc:docMk/>
            <pc:sldMk cId="2328239178" sldId="354"/>
            <ac:spMk id="9" creationId="{3F1FD08E-EDB1-03F9-E645-21E127CCE822}"/>
          </ac:spMkLst>
        </pc:spChg>
        <pc:spChg chg="del">
          <ac:chgData name="Raphael Freitas" userId="a487a61babc2bbfd" providerId="LiveId" clId="{2CEC0D01-2C63-45C8-A645-2E82BA212548}" dt="2022-11-20T22:06:40.419" v="758" actId="478"/>
          <ac:spMkLst>
            <pc:docMk/>
            <pc:sldMk cId="2328239178" sldId="354"/>
            <ac:spMk id="62" creationId="{7FF60006-F463-33A5-2E58-34A98725972F}"/>
          </ac:spMkLst>
        </pc:spChg>
        <pc:spChg chg="del">
          <ac:chgData name="Raphael Freitas" userId="a487a61babc2bbfd" providerId="LiveId" clId="{2CEC0D01-2C63-45C8-A645-2E82BA212548}" dt="2022-11-20T22:06:40.419" v="758" actId="478"/>
          <ac:spMkLst>
            <pc:docMk/>
            <pc:sldMk cId="2328239178" sldId="354"/>
            <ac:spMk id="69" creationId="{8D12DDC6-DFD7-F76F-D724-29BD1F7603F5}"/>
          </ac:spMkLst>
        </pc:spChg>
        <pc:spChg chg="del">
          <ac:chgData name="Raphael Freitas" userId="a487a61babc2bbfd" providerId="LiveId" clId="{2CEC0D01-2C63-45C8-A645-2E82BA212548}" dt="2022-11-20T22:06:44.468" v="759" actId="478"/>
          <ac:spMkLst>
            <pc:docMk/>
            <pc:sldMk cId="2328239178" sldId="354"/>
            <ac:spMk id="70" creationId="{EE323354-BB23-3CE9-4894-992FFE69C908}"/>
          </ac:spMkLst>
        </pc:spChg>
        <pc:spChg chg="del">
          <ac:chgData name="Raphael Freitas" userId="a487a61babc2bbfd" providerId="LiveId" clId="{2CEC0D01-2C63-45C8-A645-2E82BA212548}" dt="2022-11-20T22:06:47.299" v="760" actId="478"/>
          <ac:spMkLst>
            <pc:docMk/>
            <pc:sldMk cId="2328239178" sldId="354"/>
            <ac:spMk id="71" creationId="{0095B871-E007-B225-BFE2-3DBD0BC449DA}"/>
          </ac:spMkLst>
        </pc:spChg>
        <pc:spChg chg="del">
          <ac:chgData name="Raphael Freitas" userId="a487a61babc2bbfd" providerId="LiveId" clId="{2CEC0D01-2C63-45C8-A645-2E82BA212548}" dt="2022-11-20T22:06:47.299" v="760" actId="478"/>
          <ac:spMkLst>
            <pc:docMk/>
            <pc:sldMk cId="2328239178" sldId="354"/>
            <ac:spMk id="72" creationId="{7D5A83B5-6D6E-B80D-53CB-40095A08FB7B}"/>
          </ac:spMkLst>
        </pc:spChg>
        <pc:spChg chg="del">
          <ac:chgData name="Raphael Freitas" userId="a487a61babc2bbfd" providerId="LiveId" clId="{2CEC0D01-2C63-45C8-A645-2E82BA212548}" dt="2022-11-20T22:06:47.299" v="760" actId="478"/>
          <ac:spMkLst>
            <pc:docMk/>
            <pc:sldMk cId="2328239178" sldId="354"/>
            <ac:spMk id="73" creationId="{23D8DBA1-66DA-C43F-4947-4D038E44C004}"/>
          </ac:spMkLst>
        </pc:spChg>
        <pc:spChg chg="del">
          <ac:chgData name="Raphael Freitas" userId="a487a61babc2bbfd" providerId="LiveId" clId="{2CEC0D01-2C63-45C8-A645-2E82BA212548}" dt="2022-11-20T22:06:40.419" v="758" actId="478"/>
          <ac:spMkLst>
            <pc:docMk/>
            <pc:sldMk cId="2328239178" sldId="354"/>
            <ac:spMk id="74" creationId="{029BB1BB-4259-6D82-A09A-A68AE040BA8C}"/>
          </ac:spMkLst>
        </pc:spChg>
        <pc:spChg chg="del">
          <ac:chgData name="Raphael Freitas" userId="a487a61babc2bbfd" providerId="LiveId" clId="{2CEC0D01-2C63-45C8-A645-2E82BA212548}" dt="2022-11-20T22:06:40.419" v="758" actId="478"/>
          <ac:spMkLst>
            <pc:docMk/>
            <pc:sldMk cId="2328239178" sldId="354"/>
            <ac:spMk id="75" creationId="{207FE243-7924-165F-02D1-1BE176372ACF}"/>
          </ac:spMkLst>
        </pc:spChg>
        <pc:spChg chg="mod">
          <ac:chgData name="Raphael Freitas" userId="a487a61babc2bbfd" providerId="LiveId" clId="{2CEC0D01-2C63-45C8-A645-2E82BA212548}" dt="2022-11-20T22:08:20.625" v="818" actId="1076"/>
          <ac:spMkLst>
            <pc:docMk/>
            <pc:sldMk cId="2328239178" sldId="354"/>
            <ac:spMk id="76" creationId="{BF74E8ED-AE88-E200-A5EA-ECAB6F8911AA}"/>
          </ac:spMkLst>
        </pc:spChg>
        <pc:spChg chg="mod">
          <ac:chgData name="Raphael Freitas" userId="a487a61babc2bbfd" providerId="LiveId" clId="{2CEC0D01-2C63-45C8-A645-2E82BA212548}" dt="2022-11-20T22:09:59.359" v="946" actId="1076"/>
          <ac:spMkLst>
            <pc:docMk/>
            <pc:sldMk cId="2328239178" sldId="354"/>
            <ac:spMk id="77" creationId="{A6113FAB-BAC9-7A39-8FAA-9A96B5E13BA5}"/>
          </ac:spMkLst>
        </pc:spChg>
        <pc:spChg chg="del">
          <ac:chgData name="Raphael Freitas" userId="a487a61babc2bbfd" providerId="LiveId" clId="{2CEC0D01-2C63-45C8-A645-2E82BA212548}" dt="2022-11-20T22:06:47.299" v="760" actId="478"/>
          <ac:spMkLst>
            <pc:docMk/>
            <pc:sldMk cId="2328239178" sldId="354"/>
            <ac:spMk id="78" creationId="{1AF60504-4053-36EB-9D61-A00101677E4F}"/>
          </ac:spMkLst>
        </pc:spChg>
        <pc:spChg chg="del">
          <ac:chgData name="Raphael Freitas" userId="a487a61babc2bbfd" providerId="LiveId" clId="{2CEC0D01-2C63-45C8-A645-2E82BA212548}" dt="2022-11-20T22:06:47.299" v="760" actId="478"/>
          <ac:spMkLst>
            <pc:docMk/>
            <pc:sldMk cId="2328239178" sldId="354"/>
            <ac:spMk id="79" creationId="{2D352E10-4BEB-8D67-BF60-9BF496242CD4}"/>
          </ac:spMkLst>
        </pc:spChg>
        <pc:spChg chg="del">
          <ac:chgData name="Raphael Freitas" userId="a487a61babc2bbfd" providerId="LiveId" clId="{2CEC0D01-2C63-45C8-A645-2E82BA212548}" dt="2022-11-20T22:07:07.067" v="764" actId="478"/>
          <ac:spMkLst>
            <pc:docMk/>
            <pc:sldMk cId="2328239178" sldId="354"/>
            <ac:spMk id="80" creationId="{3B3D5AD6-D270-3A44-57A3-D426803F80B0}"/>
          </ac:spMkLst>
        </pc:spChg>
        <pc:spChg chg="del">
          <ac:chgData name="Raphael Freitas" userId="a487a61babc2bbfd" providerId="LiveId" clId="{2CEC0D01-2C63-45C8-A645-2E82BA212548}" dt="2022-11-20T22:07:07.067" v="764" actId="478"/>
          <ac:spMkLst>
            <pc:docMk/>
            <pc:sldMk cId="2328239178" sldId="354"/>
            <ac:spMk id="81" creationId="{1EE01BE1-5E7E-F007-D335-94D67F1295B1}"/>
          </ac:spMkLst>
        </pc:spChg>
        <pc:spChg chg="del">
          <ac:chgData name="Raphael Freitas" userId="a487a61babc2bbfd" providerId="LiveId" clId="{2CEC0D01-2C63-45C8-A645-2E82BA212548}" dt="2022-11-20T22:07:07.067" v="764" actId="478"/>
          <ac:spMkLst>
            <pc:docMk/>
            <pc:sldMk cId="2328239178" sldId="354"/>
            <ac:spMk id="82" creationId="{0BF13B8F-92C4-4BB8-E3B1-01208F062FE2}"/>
          </ac:spMkLst>
        </pc:spChg>
        <pc:spChg chg="del">
          <ac:chgData name="Raphael Freitas" userId="a487a61babc2bbfd" providerId="LiveId" clId="{2CEC0D01-2C63-45C8-A645-2E82BA212548}" dt="2022-11-20T22:07:07.067" v="764" actId="478"/>
          <ac:spMkLst>
            <pc:docMk/>
            <pc:sldMk cId="2328239178" sldId="354"/>
            <ac:spMk id="83" creationId="{D1B1EC46-C5C6-8E1C-8260-C286298FFE76}"/>
          </ac:spMkLst>
        </pc:spChg>
        <pc:spChg chg="del">
          <ac:chgData name="Raphael Freitas" userId="a487a61babc2bbfd" providerId="LiveId" clId="{2CEC0D01-2C63-45C8-A645-2E82BA212548}" dt="2022-11-20T22:07:03.803" v="763" actId="478"/>
          <ac:spMkLst>
            <pc:docMk/>
            <pc:sldMk cId="2328239178" sldId="354"/>
            <ac:spMk id="84" creationId="{7F9B07D0-647A-9605-5C50-28BAA50140A1}"/>
          </ac:spMkLst>
        </pc:spChg>
        <pc:spChg chg="del">
          <ac:chgData name="Raphael Freitas" userId="a487a61babc2bbfd" providerId="LiveId" clId="{2CEC0D01-2C63-45C8-A645-2E82BA212548}" dt="2022-11-20T22:07:03.803" v="763" actId="478"/>
          <ac:spMkLst>
            <pc:docMk/>
            <pc:sldMk cId="2328239178" sldId="354"/>
            <ac:spMk id="85" creationId="{7FC32F5D-AAAE-2C80-0B0D-0558CF48985C}"/>
          </ac:spMkLst>
        </pc:spChg>
        <pc:spChg chg="del">
          <ac:chgData name="Raphael Freitas" userId="a487a61babc2bbfd" providerId="LiveId" clId="{2CEC0D01-2C63-45C8-A645-2E82BA212548}" dt="2022-11-20T22:07:03.803" v="763" actId="478"/>
          <ac:spMkLst>
            <pc:docMk/>
            <pc:sldMk cId="2328239178" sldId="354"/>
            <ac:spMk id="86" creationId="{85CC05F0-BEB5-AF6B-A5D6-E1D9D1789D03}"/>
          </ac:spMkLst>
        </pc:spChg>
        <pc:spChg chg="del">
          <ac:chgData name="Raphael Freitas" userId="a487a61babc2bbfd" providerId="LiveId" clId="{2CEC0D01-2C63-45C8-A645-2E82BA212548}" dt="2022-11-20T22:07:03.803" v="763" actId="478"/>
          <ac:spMkLst>
            <pc:docMk/>
            <pc:sldMk cId="2328239178" sldId="354"/>
            <ac:spMk id="87" creationId="{9DC7E643-414E-D22A-92DA-788D259BF5D4}"/>
          </ac:spMkLst>
        </pc:spChg>
        <pc:spChg chg="mod">
          <ac:chgData name="Raphael Freitas" userId="a487a61babc2bbfd" providerId="LiveId" clId="{2CEC0D01-2C63-45C8-A645-2E82BA212548}" dt="2022-11-20T22:06:34.376" v="757" actId="20577"/>
          <ac:spMkLst>
            <pc:docMk/>
            <pc:sldMk cId="2328239178" sldId="354"/>
            <ac:spMk id="90" creationId="{30143885-2509-E348-34AC-F52E6D3444A1}"/>
          </ac:spMkLst>
        </pc:spChg>
      </pc:sldChg>
      <pc:sldChg chg="addSp delSp modSp add mod ord">
        <pc:chgData name="Raphael Freitas" userId="a487a61babc2bbfd" providerId="LiveId" clId="{2CEC0D01-2C63-45C8-A645-2E82BA212548}" dt="2022-11-20T22:38:10.509" v="1031" actId="22"/>
        <pc:sldMkLst>
          <pc:docMk/>
          <pc:sldMk cId="916711595" sldId="355"/>
        </pc:sldMkLst>
        <pc:spChg chg="add del">
          <ac:chgData name="Raphael Freitas" userId="a487a61babc2bbfd" providerId="LiveId" clId="{2CEC0D01-2C63-45C8-A645-2E82BA212548}" dt="2022-11-20T22:38:10.509" v="1031" actId="22"/>
          <ac:spMkLst>
            <pc:docMk/>
            <pc:sldMk cId="916711595" sldId="355"/>
            <ac:spMk id="3" creationId="{46810F81-2575-2F29-F31D-78A2206A8968}"/>
          </ac:spMkLst>
        </pc:spChg>
        <pc:spChg chg="mod">
          <ac:chgData name="Raphael Freitas" userId="a487a61babc2bbfd" providerId="LiveId" clId="{2CEC0D01-2C63-45C8-A645-2E82BA212548}" dt="2022-11-20T22:28:31.828" v="1029" actId="20577"/>
          <ac:spMkLst>
            <pc:docMk/>
            <pc:sldMk cId="916711595" sldId="355"/>
            <ac:spMk id="6" creationId="{C2E43584-5436-50BB-C764-7B1F6A4FC581}"/>
          </ac:spMkLst>
        </pc:spChg>
        <pc:picChg chg="mod">
          <ac:chgData name="Raphael Freitas" userId="a487a61babc2bbfd" providerId="LiveId" clId="{2CEC0D01-2C63-45C8-A645-2E82BA212548}" dt="2022-11-20T22:27:24.816" v="964" actId="1076"/>
          <ac:picMkLst>
            <pc:docMk/>
            <pc:sldMk cId="916711595" sldId="355"/>
            <ac:picMk id="1026" creationId="{6813A3E7-979C-BEC1-9192-1976EB2FC5B0}"/>
          </ac:picMkLst>
        </pc:picChg>
      </pc:sldChg>
      <pc:sldChg chg="modSp add mod">
        <pc:chgData name="Raphael Freitas" userId="a487a61babc2bbfd" providerId="LiveId" clId="{2CEC0D01-2C63-45C8-A645-2E82BA212548}" dt="2022-11-20T22:38:19.947" v="1056" actId="20577"/>
        <pc:sldMkLst>
          <pc:docMk/>
          <pc:sldMk cId="1311894659" sldId="356"/>
        </pc:sldMkLst>
        <pc:spChg chg="mod">
          <ac:chgData name="Raphael Freitas" userId="a487a61babc2bbfd" providerId="LiveId" clId="{2CEC0D01-2C63-45C8-A645-2E82BA212548}" dt="2022-11-20T22:38:19.947" v="1056" actId="20577"/>
          <ac:spMkLst>
            <pc:docMk/>
            <pc:sldMk cId="1311894659" sldId="356"/>
            <ac:spMk id="6" creationId="{C2E43584-5436-50BB-C764-7B1F6A4FC581}"/>
          </ac:spMkLst>
        </pc:spChg>
      </pc:sldChg>
      <pc:sldChg chg="addSp delSp modSp add mod modNotesTx">
        <pc:chgData name="Raphael Freitas" userId="a487a61babc2bbfd" providerId="LiveId" clId="{2CEC0D01-2C63-45C8-A645-2E82BA212548}" dt="2022-11-25T22:48:04.951" v="2234" actId="113"/>
        <pc:sldMkLst>
          <pc:docMk/>
          <pc:sldMk cId="1571789287" sldId="357"/>
        </pc:sldMkLst>
        <pc:spChg chg="mod">
          <ac:chgData name="Raphael Freitas" userId="a487a61babc2bbfd" providerId="LiveId" clId="{2CEC0D01-2C63-45C8-A645-2E82BA212548}" dt="2022-11-20T23:07:10.599" v="1163" actId="14100"/>
          <ac:spMkLst>
            <pc:docMk/>
            <pc:sldMk cId="1571789287" sldId="357"/>
            <ac:spMk id="2" creationId="{CC239962-C1AE-3E51-6E50-E6F2A99A72BB}"/>
          </ac:spMkLst>
        </pc:spChg>
        <pc:spChg chg="mod">
          <ac:chgData name="Raphael Freitas" userId="a487a61babc2bbfd" providerId="LiveId" clId="{2CEC0D01-2C63-45C8-A645-2E82BA212548}" dt="2022-11-25T22:48:04.951" v="2234" actId="113"/>
          <ac:spMkLst>
            <pc:docMk/>
            <pc:sldMk cId="1571789287" sldId="357"/>
            <ac:spMk id="5" creationId="{1C583611-9B52-98C2-2FEF-5E1821F1110C}"/>
          </ac:spMkLst>
        </pc:spChg>
        <pc:spChg chg="add del mod">
          <ac:chgData name="Raphael Freitas" userId="a487a61babc2bbfd" providerId="LiveId" clId="{2CEC0D01-2C63-45C8-A645-2E82BA212548}" dt="2022-11-20T23:08:13.474" v="1186" actId="478"/>
          <ac:spMkLst>
            <pc:docMk/>
            <pc:sldMk cId="1571789287" sldId="357"/>
            <ac:spMk id="6" creationId="{1E696CC9-4296-D1B6-4E08-A792685F206C}"/>
          </ac:spMkLst>
        </pc:spChg>
        <pc:spChg chg="del">
          <ac:chgData name="Raphael Freitas" userId="a487a61babc2bbfd" providerId="LiveId" clId="{2CEC0D01-2C63-45C8-A645-2E82BA212548}" dt="2022-11-20T23:05:05.251" v="1146" actId="478"/>
          <ac:spMkLst>
            <pc:docMk/>
            <pc:sldMk cId="1571789287" sldId="357"/>
            <ac:spMk id="10" creationId="{FFD090D3-BAD1-66FF-FE62-EE7AA0C3A59C}"/>
          </ac:spMkLst>
        </pc:spChg>
        <pc:picChg chg="del">
          <ac:chgData name="Raphael Freitas" userId="a487a61babc2bbfd" providerId="LiveId" clId="{2CEC0D01-2C63-45C8-A645-2E82BA212548}" dt="2022-11-20T23:04:13.562" v="1136" actId="478"/>
          <ac:picMkLst>
            <pc:docMk/>
            <pc:sldMk cId="1571789287" sldId="357"/>
            <ac:picMk id="7" creationId="{6BBF5D04-8DF7-2048-920A-1C4E0E3BBF79}"/>
          </ac:picMkLst>
        </pc:picChg>
      </pc:sldChg>
      <pc:sldChg chg="modSp add mod">
        <pc:chgData name="Raphael Freitas" userId="a487a61babc2bbfd" providerId="LiveId" clId="{2CEC0D01-2C63-45C8-A645-2E82BA212548}" dt="2022-11-21T00:56:09.009" v="1209" actId="20577"/>
        <pc:sldMkLst>
          <pc:docMk/>
          <pc:sldMk cId="205047594" sldId="358"/>
        </pc:sldMkLst>
        <pc:spChg chg="mod">
          <ac:chgData name="Raphael Freitas" userId="a487a61babc2bbfd" providerId="LiveId" clId="{2CEC0D01-2C63-45C8-A645-2E82BA212548}" dt="2022-11-21T00:56:09.009" v="1209" actId="20577"/>
          <ac:spMkLst>
            <pc:docMk/>
            <pc:sldMk cId="205047594" sldId="358"/>
            <ac:spMk id="6" creationId="{C2E43584-5436-50BB-C764-7B1F6A4FC581}"/>
          </ac:spMkLst>
        </pc:spChg>
      </pc:sldChg>
      <pc:sldChg chg="modSp add mod">
        <pc:chgData name="Raphael Freitas" userId="a487a61babc2bbfd" providerId="LiveId" clId="{2CEC0D01-2C63-45C8-A645-2E82BA212548}" dt="2022-11-21T00:56:23.033" v="1226" actId="20577"/>
        <pc:sldMkLst>
          <pc:docMk/>
          <pc:sldMk cId="957153483" sldId="359"/>
        </pc:sldMkLst>
        <pc:spChg chg="mod">
          <ac:chgData name="Raphael Freitas" userId="a487a61babc2bbfd" providerId="LiveId" clId="{2CEC0D01-2C63-45C8-A645-2E82BA212548}" dt="2022-11-21T00:56:23.033" v="1226" actId="20577"/>
          <ac:spMkLst>
            <pc:docMk/>
            <pc:sldMk cId="957153483" sldId="359"/>
            <ac:spMk id="6" creationId="{C2E43584-5436-50BB-C764-7B1F6A4FC581}"/>
          </ac:spMkLst>
        </pc:spChg>
      </pc:sldChg>
      <pc:sldChg chg="modSp add mod modNotesTx">
        <pc:chgData name="Raphael Freitas" userId="a487a61babc2bbfd" providerId="LiveId" clId="{2CEC0D01-2C63-45C8-A645-2E82BA212548}" dt="2022-11-25T22:46:20.972" v="2218" actId="20577"/>
        <pc:sldMkLst>
          <pc:docMk/>
          <pc:sldMk cId="1025336832" sldId="360"/>
        </pc:sldMkLst>
        <pc:spChg chg="mod">
          <ac:chgData name="Raphael Freitas" userId="a487a61babc2bbfd" providerId="LiveId" clId="{2CEC0D01-2C63-45C8-A645-2E82BA212548}" dt="2022-11-25T22:46:20.972" v="2218" actId="20577"/>
          <ac:spMkLst>
            <pc:docMk/>
            <pc:sldMk cId="1025336832" sldId="360"/>
            <ac:spMk id="6" creationId="{C2E43584-5436-50BB-C764-7B1F6A4FC581}"/>
          </ac:spMkLst>
        </pc:spChg>
      </pc:sldChg>
      <pc:sldChg chg="modSp add mod ord modShow modNotesTx">
        <pc:chgData name="Raphael Freitas" userId="a487a61babc2bbfd" providerId="LiveId" clId="{2CEC0D01-2C63-45C8-A645-2E82BA212548}" dt="2022-11-25T22:46:32.099" v="2219" actId="729"/>
        <pc:sldMkLst>
          <pc:docMk/>
          <pc:sldMk cId="1307489970" sldId="361"/>
        </pc:sldMkLst>
        <pc:spChg chg="mod">
          <ac:chgData name="Raphael Freitas" userId="a487a61babc2bbfd" providerId="LiveId" clId="{2CEC0D01-2C63-45C8-A645-2E82BA212548}" dt="2022-11-21T00:59:44.920" v="1317" actId="20577"/>
          <ac:spMkLst>
            <pc:docMk/>
            <pc:sldMk cId="1307489970" sldId="361"/>
            <ac:spMk id="2" creationId="{CC239962-C1AE-3E51-6E50-E6F2A99A72BB}"/>
          </ac:spMkLst>
        </pc:spChg>
        <pc:spChg chg="mod">
          <ac:chgData name="Raphael Freitas" userId="a487a61babc2bbfd" providerId="LiveId" clId="{2CEC0D01-2C63-45C8-A645-2E82BA212548}" dt="2022-11-21T01:13:22.484" v="1363"/>
          <ac:spMkLst>
            <pc:docMk/>
            <pc:sldMk cId="1307489970" sldId="361"/>
            <ac:spMk id="5" creationId="{1C583611-9B52-98C2-2FEF-5E1821F1110C}"/>
          </ac:spMkLst>
        </pc:spChg>
      </pc:sldChg>
      <pc:sldChg chg="addSp modSp add mod modShow modNotesTx">
        <pc:chgData name="Raphael Freitas" userId="a487a61babc2bbfd" providerId="LiveId" clId="{2CEC0D01-2C63-45C8-A645-2E82BA212548}" dt="2022-11-25T22:46:32.099" v="2219" actId="729"/>
        <pc:sldMkLst>
          <pc:docMk/>
          <pc:sldMk cId="2332979058" sldId="362"/>
        </pc:sldMkLst>
        <pc:spChg chg="mod">
          <ac:chgData name="Raphael Freitas" userId="a487a61babc2bbfd" providerId="LiveId" clId="{2CEC0D01-2C63-45C8-A645-2E82BA212548}" dt="2022-11-21T01:26:03.751" v="1490" actId="6549"/>
          <ac:spMkLst>
            <pc:docMk/>
            <pc:sldMk cId="2332979058" sldId="362"/>
            <ac:spMk id="2" creationId="{CC239962-C1AE-3E51-6E50-E6F2A99A72BB}"/>
          </ac:spMkLst>
        </pc:spChg>
        <pc:spChg chg="add mod">
          <ac:chgData name="Raphael Freitas" userId="a487a61babc2bbfd" providerId="LiveId" clId="{2CEC0D01-2C63-45C8-A645-2E82BA212548}" dt="2022-11-21T01:26:00.101" v="1488" actId="1076"/>
          <ac:spMkLst>
            <pc:docMk/>
            <pc:sldMk cId="2332979058" sldId="362"/>
            <ac:spMk id="4" creationId="{A099DC22-61D4-A020-9856-40BCF7B4C462}"/>
          </ac:spMkLst>
        </pc:spChg>
        <pc:spChg chg="mod">
          <ac:chgData name="Raphael Freitas" userId="a487a61babc2bbfd" providerId="LiveId" clId="{2CEC0D01-2C63-45C8-A645-2E82BA212548}" dt="2022-11-21T01:26:00.101" v="1488" actId="1076"/>
          <ac:spMkLst>
            <pc:docMk/>
            <pc:sldMk cId="2332979058" sldId="362"/>
            <ac:spMk id="5" creationId="{1C583611-9B52-98C2-2FEF-5E1821F1110C}"/>
          </ac:spMkLst>
        </pc:spChg>
      </pc:sldChg>
      <pc:sldChg chg="add del ord">
        <pc:chgData name="Raphael Freitas" userId="a487a61babc2bbfd" providerId="LiveId" clId="{2CEC0D01-2C63-45C8-A645-2E82BA212548}" dt="2022-11-21T01:18:51.514" v="1388" actId="47"/>
        <pc:sldMkLst>
          <pc:docMk/>
          <pc:sldMk cId="2700952843" sldId="362"/>
        </pc:sldMkLst>
      </pc:sldChg>
      <pc:sldChg chg="addSp delSp modSp add mod modNotesTx">
        <pc:chgData name="Raphael Freitas" userId="a487a61babc2bbfd" providerId="LiveId" clId="{2CEC0D01-2C63-45C8-A645-2E82BA212548}" dt="2022-11-21T01:32:38.690" v="1539" actId="1076"/>
        <pc:sldMkLst>
          <pc:docMk/>
          <pc:sldMk cId="4181838407" sldId="363"/>
        </pc:sldMkLst>
        <pc:spChg chg="mod">
          <ac:chgData name="Raphael Freitas" userId="a487a61babc2bbfd" providerId="LiveId" clId="{2CEC0D01-2C63-45C8-A645-2E82BA212548}" dt="2022-11-21T01:28:10.055" v="1498" actId="20577"/>
          <ac:spMkLst>
            <pc:docMk/>
            <pc:sldMk cId="4181838407" sldId="363"/>
            <ac:spMk id="2" creationId="{CC239962-C1AE-3E51-6E50-E6F2A99A72BB}"/>
          </ac:spMkLst>
        </pc:spChg>
        <pc:spChg chg="del">
          <ac:chgData name="Raphael Freitas" userId="a487a61babc2bbfd" providerId="LiveId" clId="{2CEC0D01-2C63-45C8-A645-2E82BA212548}" dt="2022-11-21T01:28:56.206" v="1507" actId="478"/>
          <ac:spMkLst>
            <pc:docMk/>
            <pc:sldMk cId="4181838407" sldId="363"/>
            <ac:spMk id="4" creationId="{A099DC22-61D4-A020-9856-40BCF7B4C462}"/>
          </ac:spMkLst>
        </pc:spChg>
        <pc:spChg chg="mod">
          <ac:chgData name="Raphael Freitas" userId="a487a61babc2bbfd" providerId="LiveId" clId="{2CEC0D01-2C63-45C8-A645-2E82BA212548}" dt="2022-11-21T01:31:49.647" v="1533" actId="1076"/>
          <ac:spMkLst>
            <pc:docMk/>
            <pc:sldMk cId="4181838407" sldId="363"/>
            <ac:spMk id="5" creationId="{1C583611-9B52-98C2-2FEF-5E1821F1110C}"/>
          </ac:spMkLst>
        </pc:spChg>
        <pc:spChg chg="add mod">
          <ac:chgData name="Raphael Freitas" userId="a487a61babc2bbfd" providerId="LiveId" clId="{2CEC0D01-2C63-45C8-A645-2E82BA212548}" dt="2022-11-21T01:31:55.447" v="1535" actId="1076"/>
          <ac:spMkLst>
            <pc:docMk/>
            <pc:sldMk cId="4181838407" sldId="363"/>
            <ac:spMk id="7" creationId="{39DAFC7C-139D-7840-CB00-9CD8B2212C22}"/>
          </ac:spMkLst>
        </pc:spChg>
        <pc:picChg chg="add del mod">
          <ac:chgData name="Raphael Freitas" userId="a487a61babc2bbfd" providerId="LiveId" clId="{2CEC0D01-2C63-45C8-A645-2E82BA212548}" dt="2022-11-21T01:32:34.038" v="1536" actId="478"/>
          <ac:picMkLst>
            <pc:docMk/>
            <pc:sldMk cId="4181838407" sldId="363"/>
            <ac:picMk id="9" creationId="{106C5641-056B-5A4B-F5F8-E3772C084D08}"/>
          </ac:picMkLst>
        </pc:picChg>
        <pc:picChg chg="add mod">
          <ac:chgData name="Raphael Freitas" userId="a487a61babc2bbfd" providerId="LiveId" clId="{2CEC0D01-2C63-45C8-A645-2E82BA212548}" dt="2022-11-21T01:32:38.690" v="1539" actId="1076"/>
          <ac:picMkLst>
            <pc:docMk/>
            <pc:sldMk cId="4181838407" sldId="363"/>
            <ac:picMk id="11" creationId="{2546DC92-3BF1-B2F8-ECB5-10BD46A4C818}"/>
          </ac:picMkLst>
        </pc:picChg>
      </pc:sldChg>
      <pc:sldChg chg="addSp delSp modSp add mod modNotesTx">
        <pc:chgData name="Raphael Freitas" userId="a487a61babc2bbfd" providerId="LiveId" clId="{2CEC0D01-2C63-45C8-A645-2E82BA212548}" dt="2022-11-21T01:35:30.246" v="1575"/>
        <pc:sldMkLst>
          <pc:docMk/>
          <pc:sldMk cId="4174155501" sldId="364"/>
        </pc:sldMkLst>
        <pc:spChg chg="mod">
          <ac:chgData name="Raphael Freitas" userId="a487a61babc2bbfd" providerId="LiveId" clId="{2CEC0D01-2C63-45C8-A645-2E82BA212548}" dt="2022-11-21T01:28:20.207" v="1505" actId="20577"/>
          <ac:spMkLst>
            <pc:docMk/>
            <pc:sldMk cId="4174155501" sldId="364"/>
            <ac:spMk id="2" creationId="{CC239962-C1AE-3E51-6E50-E6F2A99A72BB}"/>
          </ac:spMkLst>
        </pc:spChg>
        <pc:spChg chg="del">
          <ac:chgData name="Raphael Freitas" userId="a487a61babc2bbfd" providerId="LiveId" clId="{2CEC0D01-2C63-45C8-A645-2E82BA212548}" dt="2022-11-21T01:34:18.782" v="1545" actId="478"/>
          <ac:spMkLst>
            <pc:docMk/>
            <pc:sldMk cId="4174155501" sldId="364"/>
            <ac:spMk id="4" creationId="{A099DC22-61D4-A020-9856-40BCF7B4C462}"/>
          </ac:spMkLst>
        </pc:spChg>
        <pc:spChg chg="mod">
          <ac:chgData name="Raphael Freitas" userId="a487a61babc2bbfd" providerId="LiveId" clId="{2CEC0D01-2C63-45C8-A645-2E82BA212548}" dt="2022-11-21T01:35:15.684" v="1558" actId="1076"/>
          <ac:spMkLst>
            <pc:docMk/>
            <pc:sldMk cId="4174155501" sldId="364"/>
            <ac:spMk id="5" creationId="{1C583611-9B52-98C2-2FEF-5E1821F1110C}"/>
          </ac:spMkLst>
        </pc:spChg>
        <pc:picChg chg="add mod">
          <ac:chgData name="Raphael Freitas" userId="a487a61babc2bbfd" providerId="LiveId" clId="{2CEC0D01-2C63-45C8-A645-2E82BA212548}" dt="2022-11-21T01:35:15.684" v="1558" actId="1076"/>
          <ac:picMkLst>
            <pc:docMk/>
            <pc:sldMk cId="4174155501" sldId="364"/>
            <ac:picMk id="7" creationId="{49E84526-BF25-1925-F8FE-877A21E50F7D}"/>
          </ac:picMkLst>
        </pc:picChg>
        <pc:picChg chg="add mod">
          <ac:chgData name="Raphael Freitas" userId="a487a61babc2bbfd" providerId="LiveId" clId="{2CEC0D01-2C63-45C8-A645-2E82BA212548}" dt="2022-11-21T01:35:15.684" v="1558" actId="1076"/>
          <ac:picMkLst>
            <pc:docMk/>
            <pc:sldMk cId="4174155501" sldId="364"/>
            <ac:picMk id="9" creationId="{8E321AF9-ACB9-2DD3-886C-85D50CE17150}"/>
          </ac:picMkLst>
        </pc:picChg>
      </pc:sldChg>
      <pc:sldChg chg="add del ord">
        <pc:chgData name="Raphael Freitas" userId="a487a61babc2bbfd" providerId="LiveId" clId="{2CEC0D01-2C63-45C8-A645-2E82BA212548}" dt="2022-11-22T03:48:52.422" v="1582" actId="47"/>
        <pc:sldMkLst>
          <pc:docMk/>
          <pc:sldMk cId="3264882419" sldId="365"/>
        </pc:sldMkLst>
      </pc:sldChg>
      <pc:sldChg chg="modSp add mod ord">
        <pc:chgData name="Raphael Freitas" userId="a487a61babc2bbfd" providerId="LiveId" clId="{2CEC0D01-2C63-45C8-A645-2E82BA212548}" dt="2022-11-22T03:49:08.912" v="1622" actId="20577"/>
        <pc:sldMkLst>
          <pc:docMk/>
          <pc:sldMk cId="413838150" sldId="366"/>
        </pc:sldMkLst>
        <pc:spChg chg="mod">
          <ac:chgData name="Raphael Freitas" userId="a487a61babc2bbfd" providerId="LiveId" clId="{2CEC0D01-2C63-45C8-A645-2E82BA212548}" dt="2022-11-22T03:49:08.912" v="1622" actId="20577"/>
          <ac:spMkLst>
            <pc:docMk/>
            <pc:sldMk cId="413838150" sldId="366"/>
            <ac:spMk id="6" creationId="{C2E43584-5436-50BB-C764-7B1F6A4FC581}"/>
          </ac:spMkLst>
        </pc:spChg>
      </pc:sldChg>
      <pc:sldChg chg="modSp add mod">
        <pc:chgData name="Raphael Freitas" userId="a487a61babc2bbfd" providerId="LiveId" clId="{2CEC0D01-2C63-45C8-A645-2E82BA212548}" dt="2022-11-22T03:50:03.670" v="1636" actId="20577"/>
        <pc:sldMkLst>
          <pc:docMk/>
          <pc:sldMk cId="14381956" sldId="367"/>
        </pc:sldMkLst>
        <pc:spChg chg="mod">
          <ac:chgData name="Raphael Freitas" userId="a487a61babc2bbfd" providerId="LiveId" clId="{2CEC0D01-2C63-45C8-A645-2E82BA212548}" dt="2022-11-22T03:50:03.670" v="1636" actId="20577"/>
          <ac:spMkLst>
            <pc:docMk/>
            <pc:sldMk cId="14381956" sldId="367"/>
            <ac:spMk id="6" creationId="{C2E43584-5436-50BB-C764-7B1F6A4FC581}"/>
          </ac:spMkLst>
        </pc:spChg>
      </pc:sldChg>
      <pc:sldChg chg="modSp add del mod">
        <pc:chgData name="Raphael Freitas" userId="a487a61babc2bbfd" providerId="LiveId" clId="{2CEC0D01-2C63-45C8-A645-2E82BA212548}" dt="2022-11-22T03:51:17.512" v="1650" actId="47"/>
        <pc:sldMkLst>
          <pc:docMk/>
          <pc:sldMk cId="1038374078" sldId="368"/>
        </pc:sldMkLst>
        <pc:spChg chg="mod">
          <ac:chgData name="Raphael Freitas" userId="a487a61babc2bbfd" providerId="LiveId" clId="{2CEC0D01-2C63-45C8-A645-2E82BA212548}" dt="2022-11-22T03:50:24.070" v="1649" actId="6549"/>
          <ac:spMkLst>
            <pc:docMk/>
            <pc:sldMk cId="1038374078" sldId="368"/>
            <ac:spMk id="6" creationId="{C2E43584-5436-50BB-C764-7B1F6A4FC581}"/>
          </ac:spMkLst>
        </pc:spChg>
      </pc:sldChg>
      <pc:sldChg chg="add">
        <pc:chgData name="Raphael Freitas" userId="a487a61babc2bbfd" providerId="LiveId" clId="{2CEC0D01-2C63-45C8-A645-2E82BA212548}" dt="2022-11-22T03:50:21.248" v="1648"/>
        <pc:sldMkLst>
          <pc:docMk/>
          <pc:sldMk cId="453455848" sldId="369"/>
        </pc:sldMkLst>
      </pc:sldChg>
      <pc:sldChg chg="modSp add mod">
        <pc:chgData name="Raphael Freitas" userId="a487a61babc2bbfd" providerId="LiveId" clId="{2CEC0D01-2C63-45C8-A645-2E82BA212548}" dt="2022-11-22T04:07:12.207" v="1688" actId="20577"/>
        <pc:sldMkLst>
          <pc:docMk/>
          <pc:sldMk cId="3314617179" sldId="370"/>
        </pc:sldMkLst>
        <pc:spChg chg="mod">
          <ac:chgData name="Raphael Freitas" userId="a487a61babc2bbfd" providerId="LiveId" clId="{2CEC0D01-2C63-45C8-A645-2E82BA212548}" dt="2022-11-22T04:07:12.207" v="1688" actId="20577"/>
          <ac:spMkLst>
            <pc:docMk/>
            <pc:sldMk cId="3314617179" sldId="370"/>
            <ac:spMk id="6" creationId="{C2E43584-5436-50BB-C764-7B1F6A4FC581}"/>
          </ac:spMkLst>
        </pc:spChg>
      </pc:sldChg>
      <pc:sldChg chg="addSp delSp modSp add mod ord modNotesTx">
        <pc:chgData name="Raphael Freitas" userId="a487a61babc2bbfd" providerId="LiveId" clId="{2CEC0D01-2C63-45C8-A645-2E82BA212548}" dt="2022-11-22T04:17:58.513" v="1781" actId="20577"/>
        <pc:sldMkLst>
          <pc:docMk/>
          <pc:sldMk cId="1279848874" sldId="371"/>
        </pc:sldMkLst>
        <pc:spChg chg="mod">
          <ac:chgData name="Raphael Freitas" userId="a487a61babc2bbfd" providerId="LiveId" clId="{2CEC0D01-2C63-45C8-A645-2E82BA212548}" dt="2022-11-22T04:17:58.513" v="1781" actId="20577"/>
          <ac:spMkLst>
            <pc:docMk/>
            <pc:sldMk cId="1279848874" sldId="371"/>
            <ac:spMk id="2" creationId="{CC239962-C1AE-3E51-6E50-E6F2A99A72BB}"/>
          </ac:spMkLst>
        </pc:spChg>
        <pc:spChg chg="mod">
          <ac:chgData name="Raphael Freitas" userId="a487a61babc2bbfd" providerId="LiveId" clId="{2CEC0D01-2C63-45C8-A645-2E82BA212548}" dt="2022-11-22T04:08:59.889" v="1718" actId="20577"/>
          <ac:spMkLst>
            <pc:docMk/>
            <pc:sldMk cId="1279848874" sldId="371"/>
            <ac:spMk id="5" creationId="{1C583611-9B52-98C2-2FEF-5E1821F1110C}"/>
          </ac:spMkLst>
        </pc:spChg>
        <pc:picChg chg="add del mod">
          <ac:chgData name="Raphael Freitas" userId="a487a61babc2bbfd" providerId="LiveId" clId="{2CEC0D01-2C63-45C8-A645-2E82BA212548}" dt="2022-11-22T04:12:38.710" v="1741" actId="478"/>
          <ac:picMkLst>
            <pc:docMk/>
            <pc:sldMk cId="1279848874" sldId="371"/>
            <ac:picMk id="6" creationId="{3FB47AD7-AF0E-4D9A-5D2C-223CAF64A969}"/>
          </ac:picMkLst>
        </pc:picChg>
        <pc:picChg chg="del">
          <ac:chgData name="Raphael Freitas" userId="a487a61babc2bbfd" providerId="LiveId" clId="{2CEC0D01-2C63-45C8-A645-2E82BA212548}" dt="2022-11-22T04:07:36.207" v="1711" actId="478"/>
          <ac:picMkLst>
            <pc:docMk/>
            <pc:sldMk cId="1279848874" sldId="371"/>
            <ac:picMk id="7" creationId="{49E84526-BF25-1925-F8FE-877A21E50F7D}"/>
          </ac:picMkLst>
        </pc:picChg>
        <pc:picChg chg="del">
          <ac:chgData name="Raphael Freitas" userId="a487a61babc2bbfd" providerId="LiveId" clId="{2CEC0D01-2C63-45C8-A645-2E82BA212548}" dt="2022-11-22T04:07:35.767" v="1710" actId="478"/>
          <ac:picMkLst>
            <pc:docMk/>
            <pc:sldMk cId="1279848874" sldId="371"/>
            <ac:picMk id="9" creationId="{8E321AF9-ACB9-2DD3-886C-85D50CE17150}"/>
          </ac:picMkLst>
        </pc:picChg>
      </pc:sldChg>
      <pc:sldChg chg="modSp add mod modNotesTx">
        <pc:chgData name="Raphael Freitas" userId="a487a61babc2bbfd" providerId="LiveId" clId="{2CEC0D01-2C63-45C8-A645-2E82BA212548}" dt="2022-11-22T04:19:25.864" v="1795"/>
        <pc:sldMkLst>
          <pc:docMk/>
          <pc:sldMk cId="2782053363" sldId="372"/>
        </pc:sldMkLst>
        <pc:spChg chg="mod">
          <ac:chgData name="Raphael Freitas" userId="a487a61babc2bbfd" providerId="LiveId" clId="{2CEC0D01-2C63-45C8-A645-2E82BA212548}" dt="2022-11-22T04:17:33.160" v="1767" actId="6549"/>
          <ac:spMkLst>
            <pc:docMk/>
            <pc:sldMk cId="2782053363" sldId="372"/>
            <ac:spMk id="5" creationId="{1C583611-9B52-98C2-2FEF-5E1821F1110C}"/>
          </ac:spMkLst>
        </pc:spChg>
      </pc:sldChg>
      <pc:sldChg chg="addSp modSp add mod modNotesTx">
        <pc:chgData name="Raphael Freitas" userId="a487a61babc2bbfd" providerId="LiveId" clId="{2CEC0D01-2C63-45C8-A645-2E82BA212548}" dt="2022-11-26T00:46:48.153" v="2235" actId="1036"/>
        <pc:sldMkLst>
          <pc:docMk/>
          <pc:sldMk cId="146923240" sldId="373"/>
        </pc:sldMkLst>
        <pc:spChg chg="mod">
          <ac:chgData name="Raphael Freitas" userId="a487a61babc2bbfd" providerId="LiveId" clId="{2CEC0D01-2C63-45C8-A645-2E82BA212548}" dt="2022-11-22T04:24:29.312" v="1851" actId="20577"/>
          <ac:spMkLst>
            <pc:docMk/>
            <pc:sldMk cId="146923240" sldId="373"/>
            <ac:spMk id="2" creationId="{CC239962-C1AE-3E51-6E50-E6F2A99A72BB}"/>
          </ac:spMkLst>
        </pc:spChg>
        <pc:spChg chg="mod">
          <ac:chgData name="Raphael Freitas" userId="a487a61babc2bbfd" providerId="LiveId" clId="{2CEC0D01-2C63-45C8-A645-2E82BA212548}" dt="2022-11-22T04:25:12.484" v="1854" actId="1076"/>
          <ac:spMkLst>
            <pc:docMk/>
            <pc:sldMk cId="146923240" sldId="373"/>
            <ac:spMk id="5" creationId="{1C583611-9B52-98C2-2FEF-5E1821F1110C}"/>
          </ac:spMkLst>
        </pc:spChg>
        <pc:picChg chg="add mod">
          <ac:chgData name="Raphael Freitas" userId="a487a61babc2bbfd" providerId="LiveId" clId="{2CEC0D01-2C63-45C8-A645-2E82BA212548}" dt="2022-11-26T00:46:48.153" v="2235" actId="1036"/>
          <ac:picMkLst>
            <pc:docMk/>
            <pc:sldMk cId="146923240" sldId="373"/>
            <ac:picMk id="6" creationId="{4311301C-D112-B4BB-1218-DDD55E597B5E}"/>
          </ac:picMkLst>
        </pc:picChg>
      </pc:sldChg>
      <pc:sldChg chg="addSp delSp modSp add mod modNotesTx">
        <pc:chgData name="Raphael Freitas" userId="a487a61babc2bbfd" providerId="LiveId" clId="{2CEC0D01-2C63-45C8-A645-2E82BA212548}" dt="2022-11-22T04:27:02.341" v="1881" actId="1076"/>
        <pc:sldMkLst>
          <pc:docMk/>
          <pc:sldMk cId="327901925" sldId="374"/>
        </pc:sldMkLst>
        <pc:spChg chg="mod">
          <ac:chgData name="Raphael Freitas" userId="a487a61babc2bbfd" providerId="LiveId" clId="{2CEC0D01-2C63-45C8-A645-2E82BA212548}" dt="2022-11-22T04:26:02.017" v="1863"/>
          <ac:spMkLst>
            <pc:docMk/>
            <pc:sldMk cId="327901925" sldId="374"/>
            <ac:spMk id="2" creationId="{CC239962-C1AE-3E51-6E50-E6F2A99A72BB}"/>
          </ac:spMkLst>
        </pc:spChg>
        <pc:spChg chg="mod">
          <ac:chgData name="Raphael Freitas" userId="a487a61babc2bbfd" providerId="LiveId" clId="{2CEC0D01-2C63-45C8-A645-2E82BA212548}" dt="2022-11-22T04:26:25.647" v="1877" actId="20577"/>
          <ac:spMkLst>
            <pc:docMk/>
            <pc:sldMk cId="327901925" sldId="374"/>
            <ac:spMk id="5" creationId="{1C583611-9B52-98C2-2FEF-5E1821F1110C}"/>
          </ac:spMkLst>
        </pc:spChg>
        <pc:picChg chg="del">
          <ac:chgData name="Raphael Freitas" userId="a487a61babc2bbfd" providerId="LiveId" clId="{2CEC0D01-2C63-45C8-A645-2E82BA212548}" dt="2022-11-22T04:26:41.110" v="1878" actId="478"/>
          <ac:picMkLst>
            <pc:docMk/>
            <pc:sldMk cId="327901925" sldId="374"/>
            <ac:picMk id="6" creationId="{4311301C-D112-B4BB-1218-DDD55E597B5E}"/>
          </ac:picMkLst>
        </pc:picChg>
        <pc:picChg chg="add mod">
          <ac:chgData name="Raphael Freitas" userId="a487a61babc2bbfd" providerId="LiveId" clId="{2CEC0D01-2C63-45C8-A645-2E82BA212548}" dt="2022-11-22T04:27:02.341" v="1881" actId="1076"/>
          <ac:picMkLst>
            <pc:docMk/>
            <pc:sldMk cId="327901925" sldId="374"/>
            <ac:picMk id="7" creationId="{1F19F5C3-5121-C522-1082-066BAD413E53}"/>
          </ac:picMkLst>
        </pc:picChg>
      </pc:sldChg>
      <pc:sldChg chg="addSp delSp modSp add del mod">
        <pc:chgData name="Raphael Freitas" userId="a487a61babc2bbfd" providerId="LiveId" clId="{2CEC0D01-2C63-45C8-A645-2E82BA212548}" dt="2022-11-22T04:25:08.571" v="1853" actId="47"/>
        <pc:sldMkLst>
          <pc:docMk/>
          <pc:sldMk cId="1657613163" sldId="374"/>
        </pc:sldMkLst>
        <pc:spChg chg="mod">
          <ac:chgData name="Raphael Freitas" userId="a487a61babc2bbfd" providerId="LiveId" clId="{2CEC0D01-2C63-45C8-A645-2E82BA212548}" dt="2022-11-22T04:21:42.687" v="1823" actId="20577"/>
          <ac:spMkLst>
            <pc:docMk/>
            <pc:sldMk cId="1657613163" sldId="374"/>
            <ac:spMk id="2" creationId="{CC239962-C1AE-3E51-6E50-E6F2A99A72BB}"/>
          </ac:spMkLst>
        </pc:spChg>
        <pc:spChg chg="del">
          <ac:chgData name="Raphael Freitas" userId="a487a61babc2bbfd" providerId="LiveId" clId="{2CEC0D01-2C63-45C8-A645-2E82BA212548}" dt="2022-11-22T04:21:52.295" v="1824" actId="478"/>
          <ac:spMkLst>
            <pc:docMk/>
            <pc:sldMk cId="1657613163" sldId="374"/>
            <ac:spMk id="5" creationId="{1C583611-9B52-98C2-2FEF-5E1821F1110C}"/>
          </ac:spMkLst>
        </pc:spChg>
        <pc:picChg chg="add del mod">
          <ac:chgData name="Raphael Freitas" userId="a487a61babc2bbfd" providerId="LiveId" clId="{2CEC0D01-2C63-45C8-A645-2E82BA212548}" dt="2022-11-22T04:24:35.661" v="1852" actId="478"/>
          <ac:picMkLst>
            <pc:docMk/>
            <pc:sldMk cId="1657613163" sldId="374"/>
            <ac:picMk id="6" creationId="{3D859590-5EE0-C7D8-215E-3049AEF60E20}"/>
          </ac:picMkLst>
        </pc:picChg>
      </pc:sldChg>
      <pc:sldChg chg="addSp delSp modSp add mod">
        <pc:chgData name="Raphael Freitas" userId="a487a61babc2bbfd" providerId="LiveId" clId="{2CEC0D01-2C63-45C8-A645-2E82BA212548}" dt="2022-11-22T04:28:27.296" v="1905" actId="1076"/>
        <pc:sldMkLst>
          <pc:docMk/>
          <pc:sldMk cId="3957094652" sldId="375"/>
        </pc:sldMkLst>
        <pc:spChg chg="mod">
          <ac:chgData name="Raphael Freitas" userId="a487a61babc2bbfd" providerId="LiveId" clId="{2CEC0D01-2C63-45C8-A645-2E82BA212548}" dt="2022-11-22T04:27:25.642" v="1883"/>
          <ac:spMkLst>
            <pc:docMk/>
            <pc:sldMk cId="3957094652" sldId="375"/>
            <ac:spMk id="2" creationId="{CC239962-C1AE-3E51-6E50-E6F2A99A72BB}"/>
          </ac:spMkLst>
        </pc:spChg>
        <pc:spChg chg="mod">
          <ac:chgData name="Raphael Freitas" userId="a487a61babc2bbfd" providerId="LiveId" clId="{2CEC0D01-2C63-45C8-A645-2E82BA212548}" dt="2022-11-22T04:27:46.822" v="1899" actId="6549"/>
          <ac:spMkLst>
            <pc:docMk/>
            <pc:sldMk cId="3957094652" sldId="375"/>
            <ac:spMk id="5" creationId="{1C583611-9B52-98C2-2FEF-5E1821F1110C}"/>
          </ac:spMkLst>
        </pc:spChg>
        <pc:picChg chg="add mod">
          <ac:chgData name="Raphael Freitas" userId="a487a61babc2bbfd" providerId="LiveId" clId="{2CEC0D01-2C63-45C8-A645-2E82BA212548}" dt="2022-11-22T04:28:27.296" v="1905" actId="1076"/>
          <ac:picMkLst>
            <pc:docMk/>
            <pc:sldMk cId="3957094652" sldId="375"/>
            <ac:picMk id="6" creationId="{15A2AB39-586E-2555-E949-E65244061F7C}"/>
          </ac:picMkLst>
        </pc:picChg>
        <pc:picChg chg="del mod">
          <ac:chgData name="Raphael Freitas" userId="a487a61babc2bbfd" providerId="LiveId" clId="{2CEC0D01-2C63-45C8-A645-2E82BA212548}" dt="2022-11-22T04:27:48.886" v="1901" actId="478"/>
          <ac:picMkLst>
            <pc:docMk/>
            <pc:sldMk cId="3957094652" sldId="375"/>
            <ac:picMk id="7" creationId="{1F19F5C3-5121-C522-1082-066BAD413E53}"/>
          </ac:picMkLst>
        </pc:picChg>
      </pc:sldChg>
      <pc:sldChg chg="addSp delSp modSp add mod">
        <pc:chgData name="Raphael Freitas" userId="a487a61babc2bbfd" providerId="LiveId" clId="{2CEC0D01-2C63-45C8-A645-2E82BA212548}" dt="2022-11-22T04:29:39.519" v="1928" actId="1076"/>
        <pc:sldMkLst>
          <pc:docMk/>
          <pc:sldMk cId="2818444876" sldId="376"/>
        </pc:sldMkLst>
        <pc:spChg chg="mod">
          <ac:chgData name="Raphael Freitas" userId="a487a61babc2bbfd" providerId="LiveId" clId="{2CEC0D01-2C63-45C8-A645-2E82BA212548}" dt="2022-11-22T04:28:43.664" v="1907"/>
          <ac:spMkLst>
            <pc:docMk/>
            <pc:sldMk cId="2818444876" sldId="376"/>
            <ac:spMk id="2" creationId="{CC239962-C1AE-3E51-6E50-E6F2A99A72BB}"/>
          </ac:spMkLst>
        </pc:spChg>
        <pc:spChg chg="mod">
          <ac:chgData name="Raphael Freitas" userId="a487a61babc2bbfd" providerId="LiveId" clId="{2CEC0D01-2C63-45C8-A645-2E82BA212548}" dt="2022-11-22T04:29:06.167" v="1924" actId="6549"/>
          <ac:spMkLst>
            <pc:docMk/>
            <pc:sldMk cId="2818444876" sldId="376"/>
            <ac:spMk id="5" creationId="{1C583611-9B52-98C2-2FEF-5E1821F1110C}"/>
          </ac:spMkLst>
        </pc:spChg>
        <pc:picChg chg="del">
          <ac:chgData name="Raphael Freitas" userId="a487a61babc2bbfd" providerId="LiveId" clId="{2CEC0D01-2C63-45C8-A645-2E82BA212548}" dt="2022-11-22T04:29:10.790" v="1925" actId="478"/>
          <ac:picMkLst>
            <pc:docMk/>
            <pc:sldMk cId="2818444876" sldId="376"/>
            <ac:picMk id="6" creationId="{15A2AB39-586E-2555-E949-E65244061F7C}"/>
          </ac:picMkLst>
        </pc:picChg>
        <pc:picChg chg="add mod">
          <ac:chgData name="Raphael Freitas" userId="a487a61babc2bbfd" providerId="LiveId" clId="{2CEC0D01-2C63-45C8-A645-2E82BA212548}" dt="2022-11-22T04:29:39.519" v="1928" actId="1076"/>
          <ac:picMkLst>
            <pc:docMk/>
            <pc:sldMk cId="2818444876" sldId="376"/>
            <ac:picMk id="7" creationId="{DDCCE89F-52C1-7664-9C00-FCDEDD08CB80}"/>
          </ac:picMkLst>
        </pc:picChg>
      </pc:sldChg>
      <pc:sldChg chg="addSp delSp modSp add mod">
        <pc:chgData name="Raphael Freitas" userId="a487a61babc2bbfd" providerId="LiveId" clId="{2CEC0D01-2C63-45C8-A645-2E82BA212548}" dt="2022-11-22T04:32:36.310" v="1969" actId="1076"/>
        <pc:sldMkLst>
          <pc:docMk/>
          <pc:sldMk cId="1954074631" sldId="377"/>
        </pc:sldMkLst>
        <pc:spChg chg="mod">
          <ac:chgData name="Raphael Freitas" userId="a487a61babc2bbfd" providerId="LiveId" clId="{2CEC0D01-2C63-45C8-A645-2E82BA212548}" dt="2022-11-22T04:29:59.627" v="1930"/>
          <ac:spMkLst>
            <pc:docMk/>
            <pc:sldMk cId="1954074631" sldId="377"/>
            <ac:spMk id="2" creationId="{CC239962-C1AE-3E51-6E50-E6F2A99A72BB}"/>
          </ac:spMkLst>
        </pc:spChg>
        <pc:spChg chg="mod">
          <ac:chgData name="Raphael Freitas" userId="a487a61babc2bbfd" providerId="LiveId" clId="{2CEC0D01-2C63-45C8-A645-2E82BA212548}" dt="2022-11-22T04:30:42.074" v="1957" actId="14100"/>
          <ac:spMkLst>
            <pc:docMk/>
            <pc:sldMk cId="1954074631" sldId="377"/>
            <ac:spMk id="5" creationId="{1C583611-9B52-98C2-2FEF-5E1821F1110C}"/>
          </ac:spMkLst>
        </pc:spChg>
        <pc:picChg chg="add del mod">
          <ac:chgData name="Raphael Freitas" userId="a487a61babc2bbfd" providerId="LiveId" clId="{2CEC0D01-2C63-45C8-A645-2E82BA212548}" dt="2022-11-22T04:32:28.469" v="1965" actId="478"/>
          <ac:picMkLst>
            <pc:docMk/>
            <pc:sldMk cId="1954074631" sldId="377"/>
            <ac:picMk id="6" creationId="{5CD09ED2-68D2-5950-322F-E58AAF557213}"/>
          </ac:picMkLst>
        </pc:picChg>
        <pc:picChg chg="del">
          <ac:chgData name="Raphael Freitas" userId="a487a61babc2bbfd" providerId="LiveId" clId="{2CEC0D01-2C63-45C8-A645-2E82BA212548}" dt="2022-11-22T04:30:43.294" v="1958" actId="478"/>
          <ac:picMkLst>
            <pc:docMk/>
            <pc:sldMk cId="1954074631" sldId="377"/>
            <ac:picMk id="7" creationId="{DDCCE89F-52C1-7664-9C00-FCDEDD08CB80}"/>
          </ac:picMkLst>
        </pc:picChg>
        <pc:picChg chg="add mod">
          <ac:chgData name="Raphael Freitas" userId="a487a61babc2bbfd" providerId="LiveId" clId="{2CEC0D01-2C63-45C8-A645-2E82BA212548}" dt="2022-11-22T04:32:36.310" v="1969" actId="1076"/>
          <ac:picMkLst>
            <pc:docMk/>
            <pc:sldMk cId="1954074631" sldId="377"/>
            <ac:picMk id="9" creationId="{5027541D-BB97-F655-8AE9-F3F29B21C80A}"/>
          </ac:picMkLst>
        </pc:picChg>
      </pc:sldChg>
      <pc:sldChg chg="modSp add mod ord">
        <pc:chgData name="Raphael Freitas" userId="a487a61babc2bbfd" providerId="LiveId" clId="{2CEC0D01-2C63-45C8-A645-2E82BA212548}" dt="2022-11-22T04:34:35.840" v="1992"/>
        <pc:sldMkLst>
          <pc:docMk/>
          <pc:sldMk cId="684195543" sldId="378"/>
        </pc:sldMkLst>
        <pc:spChg chg="mod">
          <ac:chgData name="Raphael Freitas" userId="a487a61babc2bbfd" providerId="LiveId" clId="{2CEC0D01-2C63-45C8-A645-2E82BA212548}" dt="2022-11-22T04:34:35.840" v="1992"/>
          <ac:spMkLst>
            <pc:docMk/>
            <pc:sldMk cId="684195543" sldId="378"/>
            <ac:spMk id="2" creationId="{CC239962-C1AE-3E51-6E50-E6F2A99A72BB}"/>
          </ac:spMkLst>
        </pc:spChg>
      </pc:sldChg>
      <pc:sldChg chg="addSp delSp modSp add mod">
        <pc:chgData name="Raphael Freitas" userId="a487a61babc2bbfd" providerId="LiveId" clId="{2CEC0D01-2C63-45C8-A645-2E82BA212548}" dt="2022-11-22T04:34:04.938" v="1989" actId="1076"/>
        <pc:sldMkLst>
          <pc:docMk/>
          <pc:sldMk cId="2580499052" sldId="379"/>
        </pc:sldMkLst>
        <pc:spChg chg="mod">
          <ac:chgData name="Raphael Freitas" userId="a487a61babc2bbfd" providerId="LiveId" clId="{2CEC0D01-2C63-45C8-A645-2E82BA212548}" dt="2022-11-22T04:33:16.674" v="1971"/>
          <ac:spMkLst>
            <pc:docMk/>
            <pc:sldMk cId="2580499052" sldId="379"/>
            <ac:spMk id="2" creationId="{CC239962-C1AE-3E51-6E50-E6F2A99A72BB}"/>
          </ac:spMkLst>
        </pc:spChg>
        <pc:spChg chg="mod">
          <ac:chgData name="Raphael Freitas" userId="a487a61babc2bbfd" providerId="LiveId" clId="{2CEC0D01-2C63-45C8-A645-2E82BA212548}" dt="2022-11-22T04:33:41.709" v="1985" actId="1076"/>
          <ac:spMkLst>
            <pc:docMk/>
            <pc:sldMk cId="2580499052" sldId="379"/>
            <ac:spMk id="5" creationId="{1C583611-9B52-98C2-2FEF-5E1821F1110C}"/>
          </ac:spMkLst>
        </pc:spChg>
        <pc:picChg chg="add mod">
          <ac:chgData name="Raphael Freitas" userId="a487a61babc2bbfd" providerId="LiveId" clId="{2CEC0D01-2C63-45C8-A645-2E82BA212548}" dt="2022-11-22T04:34:04.938" v="1989" actId="1076"/>
          <ac:picMkLst>
            <pc:docMk/>
            <pc:sldMk cId="2580499052" sldId="379"/>
            <ac:picMk id="6" creationId="{3654DE06-7696-3E5B-1498-7B66FCAA1B8A}"/>
          </ac:picMkLst>
        </pc:picChg>
        <pc:picChg chg="del">
          <ac:chgData name="Raphael Freitas" userId="a487a61babc2bbfd" providerId="LiveId" clId="{2CEC0D01-2C63-45C8-A645-2E82BA212548}" dt="2022-11-22T04:33:43.398" v="1986" actId="478"/>
          <ac:picMkLst>
            <pc:docMk/>
            <pc:sldMk cId="2580499052" sldId="379"/>
            <ac:picMk id="9" creationId="{5027541D-BB97-F655-8AE9-F3F29B21C80A}"/>
          </ac:picMkLst>
        </pc:picChg>
      </pc:sldChg>
      <pc:sldChg chg="addSp delSp modSp add mod modNotesTx">
        <pc:chgData name="Raphael Freitas" userId="a487a61babc2bbfd" providerId="LiveId" clId="{2CEC0D01-2C63-45C8-A645-2E82BA212548}" dt="2022-11-22T04:36:14.969" v="2029"/>
        <pc:sldMkLst>
          <pc:docMk/>
          <pc:sldMk cId="981981082" sldId="380"/>
        </pc:sldMkLst>
        <pc:spChg chg="mod">
          <ac:chgData name="Raphael Freitas" userId="a487a61babc2bbfd" providerId="LiveId" clId="{2CEC0D01-2C63-45C8-A645-2E82BA212548}" dt="2022-11-22T04:35:55.344" v="2021" actId="20577"/>
          <ac:spMkLst>
            <pc:docMk/>
            <pc:sldMk cId="981981082" sldId="380"/>
            <ac:spMk id="2" creationId="{CC239962-C1AE-3E51-6E50-E6F2A99A72BB}"/>
          </ac:spMkLst>
        </pc:spChg>
        <pc:spChg chg="del">
          <ac:chgData name="Raphael Freitas" userId="a487a61babc2bbfd" providerId="LiveId" clId="{2CEC0D01-2C63-45C8-A645-2E82BA212548}" dt="2022-11-22T04:35:58.903" v="2022" actId="478"/>
          <ac:spMkLst>
            <pc:docMk/>
            <pc:sldMk cId="981981082" sldId="380"/>
            <ac:spMk id="5" creationId="{1C583611-9B52-98C2-2FEF-5E1821F1110C}"/>
          </ac:spMkLst>
        </pc:spChg>
        <pc:picChg chg="del">
          <ac:chgData name="Raphael Freitas" userId="a487a61babc2bbfd" providerId="LiveId" clId="{2CEC0D01-2C63-45C8-A645-2E82BA212548}" dt="2022-11-22T04:35:59.734" v="2023" actId="478"/>
          <ac:picMkLst>
            <pc:docMk/>
            <pc:sldMk cId="981981082" sldId="380"/>
            <ac:picMk id="6" creationId="{3654DE06-7696-3E5B-1498-7B66FCAA1B8A}"/>
          </ac:picMkLst>
        </pc:picChg>
        <pc:picChg chg="add mod">
          <ac:chgData name="Raphael Freitas" userId="a487a61babc2bbfd" providerId="LiveId" clId="{2CEC0D01-2C63-45C8-A645-2E82BA212548}" dt="2022-11-22T04:36:06.615" v="2027" actId="1076"/>
          <ac:picMkLst>
            <pc:docMk/>
            <pc:sldMk cId="981981082" sldId="380"/>
            <ac:picMk id="7" creationId="{DA8F3B79-4DF7-9318-FA8F-46BB938DCC8B}"/>
          </ac:picMkLst>
        </pc:picChg>
      </pc:sldChg>
      <pc:sldChg chg="addSp delSp modSp add mod ord modNotesTx">
        <pc:chgData name="Raphael Freitas" userId="a487a61babc2bbfd" providerId="LiveId" clId="{2CEC0D01-2C63-45C8-A645-2E82BA212548}" dt="2022-11-22T04:42:04.226" v="2121" actId="20577"/>
        <pc:sldMkLst>
          <pc:docMk/>
          <pc:sldMk cId="2466046122" sldId="381"/>
        </pc:sldMkLst>
        <pc:spChg chg="mod">
          <ac:chgData name="Raphael Freitas" userId="a487a61babc2bbfd" providerId="LiveId" clId="{2CEC0D01-2C63-45C8-A645-2E82BA212548}" dt="2022-11-22T04:39:46.158" v="2087" actId="20577"/>
          <ac:spMkLst>
            <pc:docMk/>
            <pc:sldMk cId="2466046122" sldId="381"/>
            <ac:spMk id="2" creationId="{CC239962-C1AE-3E51-6E50-E6F2A99A72BB}"/>
          </ac:spMkLst>
        </pc:spChg>
        <pc:spChg chg="del">
          <ac:chgData name="Raphael Freitas" userId="a487a61babc2bbfd" providerId="LiveId" clId="{2CEC0D01-2C63-45C8-A645-2E82BA212548}" dt="2022-11-22T04:39:50.478" v="2088" actId="478"/>
          <ac:spMkLst>
            <pc:docMk/>
            <pc:sldMk cId="2466046122" sldId="381"/>
            <ac:spMk id="5" creationId="{1C583611-9B52-98C2-2FEF-5E1821F1110C}"/>
          </ac:spMkLst>
        </pc:spChg>
        <pc:spChg chg="add mod">
          <ac:chgData name="Raphael Freitas" userId="a487a61babc2bbfd" providerId="LiveId" clId="{2CEC0D01-2C63-45C8-A645-2E82BA212548}" dt="2022-11-22T04:42:04.226" v="2121" actId="20577"/>
          <ac:spMkLst>
            <pc:docMk/>
            <pc:sldMk cId="2466046122" sldId="381"/>
            <ac:spMk id="7" creationId="{800E93B0-4C22-10AE-31DF-69744BD3D2D0}"/>
          </ac:spMkLst>
        </pc:spChg>
        <pc:spChg chg="add del mod">
          <ac:chgData name="Raphael Freitas" userId="a487a61babc2bbfd" providerId="LiveId" clId="{2CEC0D01-2C63-45C8-A645-2E82BA212548}" dt="2022-11-22T04:41:59.494" v="2117" actId="478"/>
          <ac:spMkLst>
            <pc:docMk/>
            <pc:sldMk cId="2466046122" sldId="381"/>
            <ac:spMk id="8" creationId="{6E6822B8-7929-8B96-7AD8-810574236A61}"/>
          </ac:spMkLst>
        </pc:spChg>
        <pc:picChg chg="del">
          <ac:chgData name="Raphael Freitas" userId="a487a61babc2bbfd" providerId="LiveId" clId="{2CEC0D01-2C63-45C8-A645-2E82BA212548}" dt="2022-11-22T04:39:52.333" v="2089" actId="478"/>
          <ac:picMkLst>
            <pc:docMk/>
            <pc:sldMk cId="2466046122" sldId="381"/>
            <ac:picMk id="6" creationId="{3654DE06-7696-3E5B-1498-7B66FCAA1B8A}"/>
          </ac:picMkLst>
        </pc:picChg>
        <pc:picChg chg="add mod">
          <ac:chgData name="Raphael Freitas" userId="a487a61babc2bbfd" providerId="LiveId" clId="{2CEC0D01-2C63-45C8-A645-2E82BA212548}" dt="2022-11-22T04:41:08.398" v="2107" actId="1076"/>
          <ac:picMkLst>
            <pc:docMk/>
            <pc:sldMk cId="2466046122" sldId="381"/>
            <ac:picMk id="1026" creationId="{042EEF36-1496-510A-D568-F27DD1A8DB4B}"/>
          </ac:picMkLst>
        </pc:picChg>
      </pc:sldChg>
      <pc:sldChg chg="modSp add mod ord">
        <pc:chgData name="Raphael Freitas" userId="a487a61babc2bbfd" providerId="LiveId" clId="{2CEC0D01-2C63-45C8-A645-2E82BA212548}" dt="2022-11-22T04:39:19.702" v="2054" actId="20577"/>
        <pc:sldMkLst>
          <pc:docMk/>
          <pc:sldMk cId="3709735280" sldId="382"/>
        </pc:sldMkLst>
        <pc:spChg chg="mod">
          <ac:chgData name="Raphael Freitas" userId="a487a61babc2bbfd" providerId="LiveId" clId="{2CEC0D01-2C63-45C8-A645-2E82BA212548}" dt="2022-11-22T04:39:19.702" v="2054" actId="20577"/>
          <ac:spMkLst>
            <pc:docMk/>
            <pc:sldMk cId="3709735280" sldId="382"/>
            <ac:spMk id="6" creationId="{C2E43584-5436-50BB-C764-7B1F6A4FC581}"/>
          </ac:spMkLst>
        </pc:spChg>
      </pc:sldChg>
      <pc:sldChg chg="modSp add del mod ord">
        <pc:chgData name="Raphael Freitas" userId="a487a61babc2bbfd" providerId="LiveId" clId="{2CEC0D01-2C63-45C8-A645-2E82BA212548}" dt="2022-11-22T05:03:33.912" v="2159" actId="47"/>
        <pc:sldMkLst>
          <pc:docMk/>
          <pc:sldMk cId="1094737029" sldId="383"/>
        </pc:sldMkLst>
        <pc:spChg chg="mod">
          <ac:chgData name="Raphael Freitas" userId="a487a61babc2bbfd" providerId="LiveId" clId="{2CEC0D01-2C63-45C8-A645-2E82BA212548}" dt="2022-11-22T05:03:00.926" v="2139" actId="20577"/>
          <ac:spMkLst>
            <pc:docMk/>
            <pc:sldMk cId="1094737029" sldId="383"/>
            <ac:spMk id="6" creationId="{C2E43584-5436-50BB-C764-7B1F6A4FC581}"/>
          </ac:spMkLst>
        </pc:spChg>
      </pc:sldChg>
      <pc:sldChg chg="modSp add mod ord">
        <pc:chgData name="Raphael Freitas" userId="a487a61babc2bbfd" providerId="LiveId" clId="{2CEC0D01-2C63-45C8-A645-2E82BA212548}" dt="2022-11-22T05:03:29.471" v="2158" actId="20577"/>
        <pc:sldMkLst>
          <pc:docMk/>
          <pc:sldMk cId="2976096812" sldId="384"/>
        </pc:sldMkLst>
        <pc:spChg chg="mod">
          <ac:chgData name="Raphael Freitas" userId="a487a61babc2bbfd" providerId="LiveId" clId="{2CEC0D01-2C63-45C8-A645-2E82BA212548}" dt="2022-11-22T05:03:29.471" v="2158" actId="20577"/>
          <ac:spMkLst>
            <pc:docMk/>
            <pc:sldMk cId="2976096812" sldId="384"/>
            <ac:spMk id="6" creationId="{C2E43584-5436-50BB-C764-7B1F6A4FC581}"/>
          </ac:spMkLst>
        </pc:spChg>
      </pc:sldChg>
    </pc:docChg>
  </pc:docChgLst>
  <pc:docChgLst>
    <pc:chgData name="Raphael Freitas" userId="a487a61babc2bbfd" providerId="LiveId" clId="{A549BABB-4D7A-491C-B4F1-898D4446DFD4}"/>
    <pc:docChg chg="undo custSel addSld delSld modSld sldOrd delMainMaster">
      <pc:chgData name="Raphael Freitas" userId="a487a61babc2bbfd" providerId="LiveId" clId="{A549BABB-4D7A-491C-B4F1-898D4446DFD4}" dt="2022-11-20T16:58:05.130" v="6686" actId="1076"/>
      <pc:docMkLst>
        <pc:docMk/>
      </pc:docMkLst>
      <pc:sldChg chg="del">
        <pc:chgData name="Raphael Freitas" userId="a487a61babc2bbfd" providerId="LiveId" clId="{A549BABB-4D7A-491C-B4F1-898D4446DFD4}" dt="2022-11-11T19:32:52.890" v="4734" actId="47"/>
        <pc:sldMkLst>
          <pc:docMk/>
          <pc:sldMk cId="0" sldId="258"/>
        </pc:sldMkLst>
      </pc:sldChg>
      <pc:sldChg chg="del">
        <pc:chgData name="Raphael Freitas" userId="a487a61babc2bbfd" providerId="LiveId" clId="{A549BABB-4D7A-491C-B4F1-898D4446DFD4}" dt="2022-11-11T19:32:52.890" v="4734" actId="47"/>
        <pc:sldMkLst>
          <pc:docMk/>
          <pc:sldMk cId="0" sldId="259"/>
        </pc:sldMkLst>
      </pc:sldChg>
      <pc:sldChg chg="del">
        <pc:chgData name="Raphael Freitas" userId="a487a61babc2bbfd" providerId="LiveId" clId="{A549BABB-4D7A-491C-B4F1-898D4446DFD4}" dt="2022-11-11T19:32:52.890" v="4734" actId="47"/>
        <pc:sldMkLst>
          <pc:docMk/>
          <pc:sldMk cId="0" sldId="260"/>
        </pc:sldMkLst>
      </pc:sldChg>
      <pc:sldChg chg="del">
        <pc:chgData name="Raphael Freitas" userId="a487a61babc2bbfd" providerId="LiveId" clId="{A549BABB-4D7A-491C-B4F1-898D4446DFD4}" dt="2022-11-11T19:32:52.890" v="4734" actId="47"/>
        <pc:sldMkLst>
          <pc:docMk/>
          <pc:sldMk cId="0" sldId="261"/>
        </pc:sldMkLst>
      </pc:sldChg>
      <pc:sldChg chg="del">
        <pc:chgData name="Raphael Freitas" userId="a487a61babc2bbfd" providerId="LiveId" clId="{A549BABB-4D7A-491C-B4F1-898D4446DFD4}" dt="2022-11-11T19:32:52.890" v="4734" actId="47"/>
        <pc:sldMkLst>
          <pc:docMk/>
          <pc:sldMk cId="0" sldId="262"/>
        </pc:sldMkLst>
      </pc:sldChg>
      <pc:sldChg chg="del">
        <pc:chgData name="Raphael Freitas" userId="a487a61babc2bbfd" providerId="LiveId" clId="{A549BABB-4D7A-491C-B4F1-898D4446DFD4}" dt="2022-11-11T19:32:52.890" v="4734" actId="47"/>
        <pc:sldMkLst>
          <pc:docMk/>
          <pc:sldMk cId="0" sldId="263"/>
        </pc:sldMkLst>
      </pc:sldChg>
      <pc:sldChg chg="del">
        <pc:chgData name="Raphael Freitas" userId="a487a61babc2bbfd" providerId="LiveId" clId="{A549BABB-4D7A-491C-B4F1-898D4446DFD4}" dt="2022-11-11T19:32:52.890" v="4734" actId="47"/>
        <pc:sldMkLst>
          <pc:docMk/>
          <pc:sldMk cId="0" sldId="264"/>
        </pc:sldMkLst>
      </pc:sldChg>
      <pc:sldChg chg="del">
        <pc:chgData name="Raphael Freitas" userId="a487a61babc2bbfd" providerId="LiveId" clId="{A549BABB-4D7A-491C-B4F1-898D4446DFD4}" dt="2022-11-11T19:32:52.890" v="4734" actId="47"/>
        <pc:sldMkLst>
          <pc:docMk/>
          <pc:sldMk cId="0" sldId="265"/>
        </pc:sldMkLst>
      </pc:sldChg>
      <pc:sldChg chg="del">
        <pc:chgData name="Raphael Freitas" userId="a487a61babc2bbfd" providerId="LiveId" clId="{A549BABB-4D7A-491C-B4F1-898D4446DFD4}" dt="2022-11-11T19:32:52.890" v="4734" actId="47"/>
        <pc:sldMkLst>
          <pc:docMk/>
          <pc:sldMk cId="0" sldId="266"/>
        </pc:sldMkLst>
      </pc:sldChg>
      <pc:sldChg chg="del">
        <pc:chgData name="Raphael Freitas" userId="a487a61babc2bbfd" providerId="LiveId" clId="{A549BABB-4D7A-491C-B4F1-898D4446DFD4}" dt="2022-11-11T19:32:52.890" v="4734" actId="47"/>
        <pc:sldMkLst>
          <pc:docMk/>
          <pc:sldMk cId="0" sldId="267"/>
        </pc:sldMkLst>
      </pc:sldChg>
      <pc:sldChg chg="del">
        <pc:chgData name="Raphael Freitas" userId="a487a61babc2bbfd" providerId="LiveId" clId="{A549BABB-4D7A-491C-B4F1-898D4446DFD4}" dt="2022-11-11T19:32:52.890" v="4734" actId="47"/>
        <pc:sldMkLst>
          <pc:docMk/>
          <pc:sldMk cId="0" sldId="268"/>
        </pc:sldMkLst>
      </pc:sldChg>
      <pc:sldChg chg="del">
        <pc:chgData name="Raphael Freitas" userId="a487a61babc2bbfd" providerId="LiveId" clId="{A549BABB-4D7A-491C-B4F1-898D4446DFD4}" dt="2022-11-11T19:32:52.890" v="4734" actId="47"/>
        <pc:sldMkLst>
          <pc:docMk/>
          <pc:sldMk cId="2730891377" sldId="269"/>
        </pc:sldMkLst>
      </pc:sldChg>
      <pc:sldChg chg="del">
        <pc:chgData name="Raphael Freitas" userId="a487a61babc2bbfd" providerId="LiveId" clId="{A549BABB-4D7A-491C-B4F1-898D4446DFD4}" dt="2022-11-11T19:32:52.890" v="4734" actId="47"/>
        <pc:sldMkLst>
          <pc:docMk/>
          <pc:sldMk cId="0" sldId="270"/>
        </pc:sldMkLst>
      </pc:sldChg>
      <pc:sldChg chg="del">
        <pc:chgData name="Raphael Freitas" userId="a487a61babc2bbfd" providerId="LiveId" clId="{A549BABB-4D7A-491C-B4F1-898D4446DFD4}" dt="2022-11-11T19:32:52.890" v="4734" actId="47"/>
        <pc:sldMkLst>
          <pc:docMk/>
          <pc:sldMk cId="0" sldId="271"/>
        </pc:sldMkLst>
      </pc:sldChg>
      <pc:sldChg chg="del">
        <pc:chgData name="Raphael Freitas" userId="a487a61babc2bbfd" providerId="LiveId" clId="{A549BABB-4D7A-491C-B4F1-898D4446DFD4}" dt="2022-11-11T19:32:52.890" v="4734" actId="47"/>
        <pc:sldMkLst>
          <pc:docMk/>
          <pc:sldMk cId="0" sldId="272"/>
        </pc:sldMkLst>
      </pc:sldChg>
      <pc:sldChg chg="del">
        <pc:chgData name="Raphael Freitas" userId="a487a61babc2bbfd" providerId="LiveId" clId="{A549BABB-4D7A-491C-B4F1-898D4446DFD4}" dt="2022-11-11T19:32:52.890" v="4734" actId="47"/>
        <pc:sldMkLst>
          <pc:docMk/>
          <pc:sldMk cId="0" sldId="273"/>
        </pc:sldMkLst>
      </pc:sldChg>
      <pc:sldChg chg="del">
        <pc:chgData name="Raphael Freitas" userId="a487a61babc2bbfd" providerId="LiveId" clId="{A549BABB-4D7A-491C-B4F1-898D4446DFD4}" dt="2022-11-11T19:32:52.890" v="4734" actId="47"/>
        <pc:sldMkLst>
          <pc:docMk/>
          <pc:sldMk cId="0" sldId="274"/>
        </pc:sldMkLst>
      </pc:sldChg>
      <pc:sldChg chg="del">
        <pc:chgData name="Raphael Freitas" userId="a487a61babc2bbfd" providerId="LiveId" clId="{A549BABB-4D7A-491C-B4F1-898D4446DFD4}" dt="2022-11-11T19:32:52.890" v="4734" actId="47"/>
        <pc:sldMkLst>
          <pc:docMk/>
          <pc:sldMk cId="0" sldId="275"/>
        </pc:sldMkLst>
      </pc:sldChg>
      <pc:sldChg chg="del">
        <pc:chgData name="Raphael Freitas" userId="a487a61babc2bbfd" providerId="LiveId" clId="{A549BABB-4D7A-491C-B4F1-898D4446DFD4}" dt="2022-11-11T19:32:52.890" v="4734" actId="47"/>
        <pc:sldMkLst>
          <pc:docMk/>
          <pc:sldMk cId="0" sldId="276"/>
        </pc:sldMkLst>
      </pc:sldChg>
      <pc:sldChg chg="del">
        <pc:chgData name="Raphael Freitas" userId="a487a61babc2bbfd" providerId="LiveId" clId="{A549BABB-4D7A-491C-B4F1-898D4446DFD4}" dt="2022-11-11T19:32:52.890" v="4734" actId="47"/>
        <pc:sldMkLst>
          <pc:docMk/>
          <pc:sldMk cId="0" sldId="277"/>
        </pc:sldMkLst>
      </pc:sldChg>
      <pc:sldChg chg="delSp modSp mod">
        <pc:chgData name="Raphael Freitas" userId="a487a61babc2bbfd" providerId="LiveId" clId="{A549BABB-4D7A-491C-B4F1-898D4446DFD4}" dt="2022-11-11T19:36:52.792" v="4802" actId="1076"/>
        <pc:sldMkLst>
          <pc:docMk/>
          <pc:sldMk cId="0" sldId="278"/>
        </pc:sldMkLst>
        <pc:spChg chg="mod">
          <ac:chgData name="Raphael Freitas" userId="a487a61babc2bbfd" providerId="LiveId" clId="{A549BABB-4D7A-491C-B4F1-898D4446DFD4}" dt="2022-11-11T19:34:29.025" v="4796" actId="20577"/>
          <ac:spMkLst>
            <pc:docMk/>
            <pc:sldMk cId="0" sldId="278"/>
            <ac:spMk id="409" creationId="{00000000-0000-0000-0000-000000000000}"/>
          </ac:spMkLst>
        </pc:spChg>
        <pc:spChg chg="mod">
          <ac:chgData name="Raphael Freitas" userId="a487a61babc2bbfd" providerId="LiveId" clId="{A549BABB-4D7A-491C-B4F1-898D4446DFD4}" dt="2022-11-11T19:36:52.792" v="4802" actId="1076"/>
          <ac:spMkLst>
            <pc:docMk/>
            <pc:sldMk cId="0" sldId="278"/>
            <ac:spMk id="410" creationId="{00000000-0000-0000-0000-000000000000}"/>
          </ac:spMkLst>
        </pc:spChg>
        <pc:spChg chg="del">
          <ac:chgData name="Raphael Freitas" userId="a487a61babc2bbfd" providerId="LiveId" clId="{A549BABB-4D7A-491C-B4F1-898D4446DFD4}" dt="2022-11-11T19:36:21.263" v="4799" actId="478"/>
          <ac:spMkLst>
            <pc:docMk/>
            <pc:sldMk cId="0" sldId="278"/>
            <ac:spMk id="411" creationId="{00000000-0000-0000-0000-000000000000}"/>
          </ac:spMkLst>
        </pc:spChg>
        <pc:spChg chg="del">
          <ac:chgData name="Raphael Freitas" userId="a487a61babc2bbfd" providerId="LiveId" clId="{A549BABB-4D7A-491C-B4F1-898D4446DFD4}" dt="2022-11-11T19:36:19.392" v="4798" actId="478"/>
          <ac:spMkLst>
            <pc:docMk/>
            <pc:sldMk cId="0" sldId="278"/>
            <ac:spMk id="415" creationId="{00000000-0000-0000-0000-000000000000}"/>
          </ac:spMkLst>
        </pc:spChg>
        <pc:picChg chg="mod">
          <ac:chgData name="Raphael Freitas" userId="a487a61babc2bbfd" providerId="LiveId" clId="{A549BABB-4D7A-491C-B4F1-898D4446DFD4}" dt="2022-11-11T19:36:52.792" v="4802" actId="1076"/>
          <ac:picMkLst>
            <pc:docMk/>
            <pc:sldMk cId="0" sldId="278"/>
            <ac:picMk id="412" creationId="{00000000-0000-0000-0000-000000000000}"/>
          </ac:picMkLst>
        </pc:picChg>
        <pc:picChg chg="del">
          <ac:chgData name="Raphael Freitas" userId="a487a61babc2bbfd" providerId="LiveId" clId="{A549BABB-4D7A-491C-B4F1-898D4446DFD4}" dt="2022-11-11T19:36:21.786" v="4800" actId="478"/>
          <ac:picMkLst>
            <pc:docMk/>
            <pc:sldMk cId="0" sldId="278"/>
            <ac:picMk id="413" creationId="{00000000-0000-0000-0000-000000000000}"/>
          </ac:picMkLst>
        </pc:picChg>
        <pc:picChg chg="del">
          <ac:chgData name="Raphael Freitas" userId="a487a61babc2bbfd" providerId="LiveId" clId="{A549BABB-4D7A-491C-B4F1-898D4446DFD4}" dt="2022-11-11T19:36:19.392" v="4798" actId="478"/>
          <ac:picMkLst>
            <pc:docMk/>
            <pc:sldMk cId="0" sldId="278"/>
            <ac:picMk id="414" creationId="{00000000-0000-0000-0000-000000000000}"/>
          </ac:picMkLst>
        </pc:picChg>
      </pc:sldChg>
      <pc:sldChg chg="del">
        <pc:chgData name="Raphael Freitas" userId="a487a61babc2bbfd" providerId="LiveId" clId="{A549BABB-4D7A-491C-B4F1-898D4446DFD4}" dt="2022-11-11T19:33:06.490" v="4735" actId="47"/>
        <pc:sldMkLst>
          <pc:docMk/>
          <pc:sldMk cId="2393019492" sldId="280"/>
        </pc:sldMkLst>
      </pc:sldChg>
      <pc:sldChg chg="del">
        <pc:chgData name="Raphael Freitas" userId="a487a61babc2bbfd" providerId="LiveId" clId="{A549BABB-4D7A-491C-B4F1-898D4446DFD4}" dt="2022-11-11T19:37:01.697" v="4803" actId="47"/>
        <pc:sldMkLst>
          <pc:docMk/>
          <pc:sldMk cId="106519166" sldId="281"/>
        </pc:sldMkLst>
      </pc:sldChg>
      <pc:sldChg chg="modSp mod">
        <pc:chgData name="Raphael Freitas" userId="a487a61babc2bbfd" providerId="LiveId" clId="{A549BABB-4D7A-491C-B4F1-898D4446DFD4}" dt="2022-11-11T19:09:03.169" v="4270" actId="20577"/>
        <pc:sldMkLst>
          <pc:docMk/>
          <pc:sldMk cId="409006324" sldId="282"/>
        </pc:sldMkLst>
        <pc:spChg chg="mod">
          <ac:chgData name="Raphael Freitas" userId="a487a61babc2bbfd" providerId="LiveId" clId="{A549BABB-4D7A-491C-B4F1-898D4446DFD4}" dt="2022-11-11T19:09:03.169" v="4270" actId="20577"/>
          <ac:spMkLst>
            <pc:docMk/>
            <pc:sldMk cId="409006324" sldId="282"/>
            <ac:spMk id="94" creationId="{00000000-0000-0000-0000-000000000000}"/>
          </ac:spMkLst>
        </pc:spChg>
      </pc:sldChg>
      <pc:sldChg chg="del">
        <pc:chgData name="Raphael Freitas" userId="a487a61babc2bbfd" providerId="LiveId" clId="{A549BABB-4D7A-491C-B4F1-898D4446DFD4}" dt="2022-11-11T00:52:43.789" v="4084" actId="47"/>
        <pc:sldMkLst>
          <pc:docMk/>
          <pc:sldMk cId="631623650" sldId="283"/>
        </pc:sldMkLst>
      </pc:sldChg>
      <pc:sldChg chg="addSp modSp mod ord modNotesTx">
        <pc:chgData name="Raphael Freitas" userId="a487a61babc2bbfd" providerId="LiveId" clId="{A549BABB-4D7A-491C-B4F1-898D4446DFD4}" dt="2022-11-09T20:24:13.541" v="919" actId="1076"/>
        <pc:sldMkLst>
          <pc:docMk/>
          <pc:sldMk cId="2558683102" sldId="284"/>
        </pc:sldMkLst>
        <pc:spChg chg="add mod">
          <ac:chgData name="Raphael Freitas" userId="a487a61babc2bbfd" providerId="LiveId" clId="{A549BABB-4D7A-491C-B4F1-898D4446DFD4}" dt="2022-11-09T20:24:03.783" v="917" actId="1076"/>
          <ac:spMkLst>
            <pc:docMk/>
            <pc:sldMk cId="2558683102" sldId="284"/>
            <ac:spMk id="4" creationId="{2ED16568-B8F7-B49B-3ECA-ED9DB92D63A8}"/>
          </ac:spMkLst>
        </pc:spChg>
        <pc:spChg chg="mod">
          <ac:chgData name="Raphael Freitas" userId="a487a61babc2bbfd" providerId="LiveId" clId="{A549BABB-4D7A-491C-B4F1-898D4446DFD4}" dt="2022-11-09T20:24:13.541" v="919" actId="1076"/>
          <ac:spMkLst>
            <pc:docMk/>
            <pc:sldMk cId="2558683102" sldId="284"/>
            <ac:spMk id="6" creationId="{2DE848C8-EE76-C080-3596-7855C2F7FED1}"/>
          </ac:spMkLst>
        </pc:spChg>
      </pc:sldChg>
      <pc:sldChg chg="del">
        <pc:chgData name="Raphael Freitas" userId="a487a61babc2bbfd" providerId="LiveId" clId="{A549BABB-4D7A-491C-B4F1-898D4446DFD4}" dt="2022-11-11T00:52:39.555" v="4083" actId="47"/>
        <pc:sldMkLst>
          <pc:docMk/>
          <pc:sldMk cId="1656847812" sldId="285"/>
        </pc:sldMkLst>
      </pc:sldChg>
      <pc:sldChg chg="addSp modSp mod ord modNotesTx">
        <pc:chgData name="Raphael Freitas" userId="a487a61babc2bbfd" providerId="LiveId" clId="{A549BABB-4D7A-491C-B4F1-898D4446DFD4}" dt="2022-11-11T00:48:35.314" v="4077"/>
        <pc:sldMkLst>
          <pc:docMk/>
          <pc:sldMk cId="2090570164" sldId="286"/>
        </pc:sldMkLst>
        <pc:spChg chg="mod">
          <ac:chgData name="Raphael Freitas" userId="a487a61babc2bbfd" providerId="LiveId" clId="{A549BABB-4D7A-491C-B4F1-898D4446DFD4}" dt="2022-11-09T23:23:36.026" v="3687" actId="20577"/>
          <ac:spMkLst>
            <pc:docMk/>
            <pc:sldMk cId="2090570164" sldId="286"/>
            <ac:spMk id="2" creationId="{CC239962-C1AE-3E51-6E50-E6F2A99A72BB}"/>
          </ac:spMkLst>
        </pc:spChg>
        <pc:spChg chg="mod">
          <ac:chgData name="Raphael Freitas" userId="a487a61babc2bbfd" providerId="LiveId" clId="{A549BABB-4D7A-491C-B4F1-898D4446DFD4}" dt="2022-11-09T23:23:50.050" v="3688" actId="1076"/>
          <ac:spMkLst>
            <pc:docMk/>
            <pc:sldMk cId="2090570164" sldId="286"/>
            <ac:spMk id="6" creationId="{9D7E7E3C-3C2E-17A5-7318-F2857C7E4C4F}"/>
          </ac:spMkLst>
        </pc:spChg>
        <pc:picChg chg="add mod">
          <ac:chgData name="Raphael Freitas" userId="a487a61babc2bbfd" providerId="LiveId" clId="{A549BABB-4D7A-491C-B4F1-898D4446DFD4}" dt="2022-11-11T00:48:35.314" v="4077"/>
          <ac:picMkLst>
            <pc:docMk/>
            <pc:sldMk cId="2090570164" sldId="286"/>
            <ac:picMk id="3" creationId="{A124905F-8A81-565D-C64B-ECA49EE1E061}"/>
          </ac:picMkLst>
        </pc:picChg>
      </pc:sldChg>
      <pc:sldChg chg="addSp modSp">
        <pc:chgData name="Raphael Freitas" userId="a487a61babc2bbfd" providerId="LiveId" clId="{A549BABB-4D7A-491C-B4F1-898D4446DFD4}" dt="2022-11-11T00:48:39.938" v="4080"/>
        <pc:sldMkLst>
          <pc:docMk/>
          <pc:sldMk cId="3129455525" sldId="287"/>
        </pc:sldMkLst>
        <pc:picChg chg="add mod">
          <ac:chgData name="Raphael Freitas" userId="a487a61babc2bbfd" providerId="LiveId" clId="{A549BABB-4D7A-491C-B4F1-898D4446DFD4}" dt="2022-11-11T00:48:39.938" v="4080"/>
          <ac:picMkLst>
            <pc:docMk/>
            <pc:sldMk cId="3129455525" sldId="287"/>
            <ac:picMk id="3" creationId="{79956832-0591-DEA5-6353-B57969E8FB70}"/>
          </ac:picMkLst>
        </pc:picChg>
      </pc:sldChg>
      <pc:sldChg chg="addSp delSp modSp mod modNotesTx">
        <pc:chgData name="Raphael Freitas" userId="a487a61babc2bbfd" providerId="LiveId" clId="{A549BABB-4D7A-491C-B4F1-898D4446DFD4}" dt="2022-11-11T00:48:36.898" v="4078"/>
        <pc:sldMkLst>
          <pc:docMk/>
          <pc:sldMk cId="3290791322" sldId="288"/>
        </pc:sldMkLst>
        <pc:spChg chg="mod">
          <ac:chgData name="Raphael Freitas" userId="a487a61babc2bbfd" providerId="LiveId" clId="{A549BABB-4D7A-491C-B4F1-898D4446DFD4}" dt="2022-11-09T21:35:34.684" v="2415" actId="20577"/>
          <ac:spMkLst>
            <pc:docMk/>
            <pc:sldMk cId="3290791322" sldId="288"/>
            <ac:spMk id="2" creationId="{CC239962-C1AE-3E51-6E50-E6F2A99A72BB}"/>
          </ac:spMkLst>
        </pc:spChg>
        <pc:spChg chg="add mod">
          <ac:chgData name="Raphael Freitas" userId="a487a61babc2bbfd" providerId="LiveId" clId="{A549BABB-4D7A-491C-B4F1-898D4446DFD4}" dt="2022-11-09T21:45:13.651" v="2636" actId="14100"/>
          <ac:spMkLst>
            <pc:docMk/>
            <pc:sldMk cId="3290791322" sldId="288"/>
            <ac:spMk id="8" creationId="{008DE465-3A6E-7FEF-8931-06C58ABEE7F2}"/>
          </ac:spMkLst>
        </pc:spChg>
        <pc:spChg chg="add del mod">
          <ac:chgData name="Raphael Freitas" userId="a487a61babc2bbfd" providerId="LiveId" clId="{A549BABB-4D7A-491C-B4F1-898D4446DFD4}" dt="2022-11-09T21:51:19.565" v="2662"/>
          <ac:spMkLst>
            <pc:docMk/>
            <pc:sldMk cId="3290791322" sldId="288"/>
            <ac:spMk id="11" creationId="{A403CE05-2080-1C00-F474-C357EF016E4B}"/>
          </ac:spMkLst>
        </pc:spChg>
        <pc:picChg chg="add mod">
          <ac:chgData name="Raphael Freitas" userId="a487a61babc2bbfd" providerId="LiveId" clId="{A549BABB-4D7A-491C-B4F1-898D4446DFD4}" dt="2022-11-11T00:48:36.898" v="4078"/>
          <ac:picMkLst>
            <pc:docMk/>
            <pc:sldMk cId="3290791322" sldId="288"/>
            <ac:picMk id="3" creationId="{EB4BA654-E8B6-6834-2F19-7E1B1A30E9C5}"/>
          </ac:picMkLst>
        </pc:picChg>
        <pc:picChg chg="add mod">
          <ac:chgData name="Raphael Freitas" userId="a487a61babc2bbfd" providerId="LiveId" clId="{A549BABB-4D7A-491C-B4F1-898D4446DFD4}" dt="2022-11-09T21:40:27.673" v="2428" actId="1076"/>
          <ac:picMkLst>
            <pc:docMk/>
            <pc:sldMk cId="3290791322" sldId="288"/>
            <ac:picMk id="4" creationId="{3C56D9B8-52E6-5227-7D52-B7E94CAF91E2}"/>
          </ac:picMkLst>
        </pc:picChg>
        <pc:picChg chg="add mod">
          <ac:chgData name="Raphael Freitas" userId="a487a61babc2bbfd" providerId="LiveId" clId="{A549BABB-4D7A-491C-B4F1-898D4446DFD4}" dt="2022-11-09T21:40:25.465" v="2427" actId="1076"/>
          <ac:picMkLst>
            <pc:docMk/>
            <pc:sldMk cId="3290791322" sldId="288"/>
            <ac:picMk id="6" creationId="{D56DBA30-5366-AA9D-2324-0515EDC154F1}"/>
          </ac:picMkLst>
        </pc:picChg>
        <pc:picChg chg="del mod">
          <ac:chgData name="Raphael Freitas" userId="a487a61babc2bbfd" providerId="LiveId" clId="{A549BABB-4D7A-491C-B4F1-898D4446DFD4}" dt="2022-11-09T21:35:36.820" v="2416" actId="478"/>
          <ac:picMkLst>
            <pc:docMk/>
            <pc:sldMk cId="3290791322" sldId="288"/>
            <ac:picMk id="7" creationId="{EB44DB24-8169-7CA4-9C21-FDE1B8134D6A}"/>
          </ac:picMkLst>
        </pc:picChg>
        <pc:picChg chg="del">
          <ac:chgData name="Raphael Freitas" userId="a487a61babc2bbfd" providerId="LiveId" clId="{A549BABB-4D7A-491C-B4F1-898D4446DFD4}" dt="2022-11-09T21:35:37.157" v="2417" actId="478"/>
          <ac:picMkLst>
            <pc:docMk/>
            <pc:sldMk cId="3290791322" sldId="288"/>
            <ac:picMk id="10" creationId="{5DE2C35B-65B0-79AF-A842-ED5EE5B4DDAC}"/>
          </ac:picMkLst>
        </pc:picChg>
      </pc:sldChg>
      <pc:sldChg chg="del">
        <pc:chgData name="Raphael Freitas" userId="a487a61babc2bbfd" providerId="LiveId" clId="{A549BABB-4D7A-491C-B4F1-898D4446DFD4}" dt="2022-11-09T21:33:00.762" v="2326" actId="47"/>
        <pc:sldMkLst>
          <pc:docMk/>
          <pc:sldMk cId="2574473237" sldId="289"/>
        </pc:sldMkLst>
      </pc:sldChg>
      <pc:sldChg chg="del">
        <pc:chgData name="Raphael Freitas" userId="a487a61babc2bbfd" providerId="LiveId" clId="{A549BABB-4D7A-491C-B4F1-898D4446DFD4}" dt="2022-11-09T21:33:00.762" v="2326" actId="47"/>
        <pc:sldMkLst>
          <pc:docMk/>
          <pc:sldMk cId="1758241188" sldId="290"/>
        </pc:sldMkLst>
      </pc:sldChg>
      <pc:sldChg chg="addSp modSp mod ord modNotesTx">
        <pc:chgData name="Raphael Freitas" userId="a487a61babc2bbfd" providerId="LiveId" clId="{A549BABB-4D7A-491C-B4F1-898D4446DFD4}" dt="2022-11-16T23:45:29.225" v="5761"/>
        <pc:sldMkLst>
          <pc:docMk/>
          <pc:sldMk cId="891789646" sldId="291"/>
        </pc:sldMkLst>
        <pc:spChg chg="mod">
          <ac:chgData name="Raphael Freitas" userId="a487a61babc2bbfd" providerId="LiveId" clId="{A549BABB-4D7A-491C-B4F1-898D4446DFD4}" dt="2022-11-11T19:09:39.119" v="4274" actId="1076"/>
          <ac:spMkLst>
            <pc:docMk/>
            <pc:sldMk cId="891789646" sldId="291"/>
            <ac:spMk id="94" creationId="{00000000-0000-0000-0000-000000000000}"/>
          </ac:spMkLst>
        </pc:spChg>
        <pc:picChg chg="add mod">
          <ac:chgData name="Raphael Freitas" userId="a487a61babc2bbfd" providerId="LiveId" clId="{A549BABB-4D7A-491C-B4F1-898D4446DFD4}" dt="2022-11-09T15:56:54.968" v="66"/>
          <ac:picMkLst>
            <pc:docMk/>
            <pc:sldMk cId="891789646" sldId="291"/>
            <ac:picMk id="2" creationId="{5CDBF7C9-89E0-14D7-515A-B26AE21EE759}"/>
          </ac:picMkLst>
        </pc:picChg>
      </pc:sldChg>
      <pc:sldChg chg="addSp modSp del mod ord">
        <pc:chgData name="Raphael Freitas" userId="a487a61babc2bbfd" providerId="LiveId" clId="{A549BABB-4D7A-491C-B4F1-898D4446DFD4}" dt="2022-11-10T00:23:35.510" v="3967" actId="47"/>
        <pc:sldMkLst>
          <pc:docMk/>
          <pc:sldMk cId="1378818699" sldId="292"/>
        </pc:sldMkLst>
        <pc:spChg chg="mod">
          <ac:chgData name="Raphael Freitas" userId="a487a61babc2bbfd" providerId="LiveId" clId="{A549BABB-4D7A-491C-B4F1-898D4446DFD4}" dt="2022-11-09T20:07:13.187" v="832" actId="14100"/>
          <ac:spMkLst>
            <pc:docMk/>
            <pc:sldMk cId="1378818699" sldId="292"/>
            <ac:spMk id="2" creationId="{CC239962-C1AE-3E51-6E50-E6F2A99A72BB}"/>
          </ac:spMkLst>
        </pc:spChg>
        <pc:picChg chg="add mod">
          <ac:chgData name="Raphael Freitas" userId="a487a61babc2bbfd" providerId="LiveId" clId="{A549BABB-4D7A-491C-B4F1-898D4446DFD4}" dt="2022-11-09T15:56:51.136" v="65"/>
          <ac:picMkLst>
            <pc:docMk/>
            <pc:sldMk cId="1378818699" sldId="292"/>
            <ac:picMk id="3" creationId="{138E36A0-4DD9-F402-B8F5-A8B119312026}"/>
          </ac:picMkLst>
        </pc:picChg>
      </pc:sldChg>
      <pc:sldChg chg="addSp delSp modSp mod ord modNotesTx">
        <pc:chgData name="Raphael Freitas" userId="a487a61babc2bbfd" providerId="LiveId" clId="{A549BABB-4D7A-491C-B4F1-898D4446DFD4}" dt="2022-11-09T20:46:39.172" v="1513" actId="20577"/>
        <pc:sldMkLst>
          <pc:docMk/>
          <pc:sldMk cId="2956766895" sldId="293"/>
        </pc:sldMkLst>
        <pc:spChg chg="mod">
          <ac:chgData name="Raphael Freitas" userId="a487a61babc2bbfd" providerId="LiveId" clId="{A549BABB-4D7A-491C-B4F1-898D4446DFD4}" dt="2022-11-09T20:41:41.140" v="932" actId="20577"/>
          <ac:spMkLst>
            <pc:docMk/>
            <pc:sldMk cId="2956766895" sldId="293"/>
            <ac:spMk id="2" creationId="{CC239962-C1AE-3E51-6E50-E6F2A99A72BB}"/>
          </ac:spMkLst>
        </pc:spChg>
        <pc:picChg chg="add mod">
          <ac:chgData name="Raphael Freitas" userId="a487a61babc2bbfd" providerId="LiveId" clId="{A549BABB-4D7A-491C-B4F1-898D4446DFD4}" dt="2022-11-09T15:56:32.448" v="63"/>
          <ac:picMkLst>
            <pc:docMk/>
            <pc:sldMk cId="2956766895" sldId="293"/>
            <ac:picMk id="3" creationId="{2928E238-8419-AE51-7405-F8B4173110C9}"/>
          </ac:picMkLst>
        </pc:picChg>
        <pc:picChg chg="mod">
          <ac:chgData name="Raphael Freitas" userId="a487a61babc2bbfd" providerId="LiveId" clId="{A549BABB-4D7A-491C-B4F1-898D4446DFD4}" dt="2022-11-09T15:56:38.355" v="64" actId="1076"/>
          <ac:picMkLst>
            <pc:docMk/>
            <pc:sldMk cId="2956766895" sldId="293"/>
            <ac:picMk id="4" creationId="{9FC79D55-9016-CD50-866E-9DA642F4107A}"/>
          </ac:picMkLst>
        </pc:picChg>
        <pc:picChg chg="add del mod">
          <ac:chgData name="Raphael Freitas" userId="a487a61babc2bbfd" providerId="LiveId" clId="{A549BABB-4D7A-491C-B4F1-898D4446DFD4}" dt="2022-11-09T16:03:04.217" v="69"/>
          <ac:picMkLst>
            <pc:docMk/>
            <pc:sldMk cId="2956766895" sldId="293"/>
            <ac:picMk id="5" creationId="{8E675BB3-1D73-AC2B-9D5D-0A8292511F26}"/>
          </ac:picMkLst>
        </pc:picChg>
      </pc:sldChg>
      <pc:sldChg chg="addSp modSp mod modNotesTx">
        <pc:chgData name="Raphael Freitas" userId="a487a61babc2bbfd" providerId="LiveId" clId="{A549BABB-4D7A-491C-B4F1-898D4446DFD4}" dt="2022-11-09T21:01:17.413" v="2187" actId="20577"/>
        <pc:sldMkLst>
          <pc:docMk/>
          <pc:sldMk cId="705465274" sldId="294"/>
        </pc:sldMkLst>
        <pc:spChg chg="mod">
          <ac:chgData name="Raphael Freitas" userId="a487a61babc2bbfd" providerId="LiveId" clId="{A549BABB-4D7A-491C-B4F1-898D4446DFD4}" dt="2022-11-09T19:46:52.668" v="739" actId="113"/>
          <ac:spMkLst>
            <pc:docMk/>
            <pc:sldMk cId="705465274" sldId="294"/>
            <ac:spMk id="123" creationId="{00000000-0000-0000-0000-000000000000}"/>
          </ac:spMkLst>
        </pc:spChg>
        <pc:picChg chg="add mod">
          <ac:chgData name="Raphael Freitas" userId="a487a61babc2bbfd" providerId="LiveId" clId="{A549BABB-4D7A-491C-B4F1-898D4446DFD4}" dt="2022-11-09T14:55:08.112" v="54" actId="1037"/>
          <ac:picMkLst>
            <pc:docMk/>
            <pc:sldMk cId="705465274" sldId="294"/>
            <ac:picMk id="3" creationId="{3B05D578-EFB7-7041-76AF-F63EE26E2256}"/>
          </ac:picMkLst>
        </pc:picChg>
      </pc:sldChg>
      <pc:sldChg chg="addSp modSp mod">
        <pc:chgData name="Raphael Freitas" userId="a487a61babc2bbfd" providerId="LiveId" clId="{A549BABB-4D7A-491C-B4F1-898D4446DFD4}" dt="2022-11-20T16:58:05.130" v="6686" actId="1076"/>
        <pc:sldMkLst>
          <pc:docMk/>
          <pc:sldMk cId="4264806750" sldId="296"/>
        </pc:sldMkLst>
        <pc:spChg chg="add mod">
          <ac:chgData name="Raphael Freitas" userId="a487a61babc2bbfd" providerId="LiveId" clId="{A549BABB-4D7A-491C-B4F1-898D4446DFD4}" dt="2022-11-20T16:58:05.130" v="6686" actId="1076"/>
          <ac:spMkLst>
            <pc:docMk/>
            <pc:sldMk cId="4264806750" sldId="296"/>
            <ac:spMk id="3" creationId="{97089941-B723-23E4-218D-52FAD24E81F0}"/>
          </ac:spMkLst>
        </pc:spChg>
        <pc:spChg chg="mod">
          <ac:chgData name="Raphael Freitas" userId="a487a61babc2bbfd" providerId="LiveId" clId="{A549BABB-4D7A-491C-B4F1-898D4446DFD4}" dt="2022-11-20T16:58:02.720" v="6685" actId="1076"/>
          <ac:spMkLst>
            <pc:docMk/>
            <pc:sldMk cId="4264806750" sldId="296"/>
            <ac:spMk id="116" creationId="{00000000-0000-0000-0000-000000000000}"/>
          </ac:spMkLst>
        </pc:spChg>
        <pc:picChg chg="add mod">
          <ac:chgData name="Raphael Freitas" userId="a487a61babc2bbfd" providerId="LiveId" clId="{A549BABB-4D7A-491C-B4F1-898D4446DFD4}" dt="2022-11-09T15:55:49.265" v="62"/>
          <ac:picMkLst>
            <pc:docMk/>
            <pc:sldMk cId="4264806750" sldId="296"/>
            <ac:picMk id="2" creationId="{3228428A-1AAF-0F26-1870-9CA51FF9C716}"/>
          </ac:picMkLst>
        </pc:picChg>
      </pc:sldChg>
      <pc:sldChg chg="addSp delSp modSp mod">
        <pc:chgData name="Raphael Freitas" userId="a487a61babc2bbfd" providerId="LiveId" clId="{A549BABB-4D7A-491C-B4F1-898D4446DFD4}" dt="2022-11-09T15:55:19.241" v="57" actId="1076"/>
        <pc:sldMkLst>
          <pc:docMk/>
          <pc:sldMk cId="1788713400" sldId="300"/>
        </pc:sldMkLst>
        <pc:spChg chg="mod">
          <ac:chgData name="Raphael Freitas" userId="a487a61babc2bbfd" providerId="LiveId" clId="{A549BABB-4D7A-491C-B4F1-898D4446DFD4}" dt="2022-11-09T14:54:44.096" v="44" actId="20577"/>
          <ac:spMkLst>
            <pc:docMk/>
            <pc:sldMk cId="1788713400" sldId="300"/>
            <ac:spMk id="7" creationId="{00000000-0000-0000-0000-000000000000}"/>
          </ac:spMkLst>
        </pc:spChg>
        <pc:picChg chg="del">
          <ac:chgData name="Raphael Freitas" userId="a487a61babc2bbfd" providerId="LiveId" clId="{A549BABB-4D7A-491C-B4F1-898D4446DFD4}" dt="2022-11-09T14:38:18.788" v="3" actId="478"/>
          <ac:picMkLst>
            <pc:docMk/>
            <pc:sldMk cId="1788713400" sldId="300"/>
            <ac:picMk id="3" creationId="{48A70A88-9697-12C7-A735-3F8C4AF087BB}"/>
          </ac:picMkLst>
        </pc:picChg>
        <pc:picChg chg="add mod">
          <ac:chgData name="Raphael Freitas" userId="a487a61babc2bbfd" providerId="LiveId" clId="{A549BABB-4D7A-491C-B4F1-898D4446DFD4}" dt="2022-11-09T15:55:19.241" v="57" actId="1076"/>
          <ac:picMkLst>
            <pc:docMk/>
            <pc:sldMk cId="1788713400" sldId="300"/>
            <ac:picMk id="4" creationId="{61EF02FF-053A-533F-E1FA-1838838B317E}"/>
          </ac:picMkLst>
        </pc:picChg>
        <pc:picChg chg="add del mod">
          <ac:chgData name="Raphael Freitas" userId="a487a61babc2bbfd" providerId="LiveId" clId="{A549BABB-4D7A-491C-B4F1-898D4446DFD4}" dt="2022-11-09T14:39:47.208" v="15" actId="21"/>
          <ac:picMkLst>
            <pc:docMk/>
            <pc:sldMk cId="1788713400" sldId="300"/>
            <ac:picMk id="1026" creationId="{0EB55268-C4F0-0C31-ABD2-7B69C29F584E}"/>
          </ac:picMkLst>
        </pc:picChg>
      </pc:sldChg>
      <pc:sldChg chg="addSp delSp modSp">
        <pc:chgData name="Raphael Freitas" userId="a487a61babc2bbfd" providerId="LiveId" clId="{A549BABB-4D7A-491C-B4F1-898D4446DFD4}" dt="2022-11-09T15:55:46.422" v="61"/>
        <pc:sldMkLst>
          <pc:docMk/>
          <pc:sldMk cId="1175511734" sldId="301"/>
        </pc:sldMkLst>
        <pc:picChg chg="mod">
          <ac:chgData name="Raphael Freitas" userId="a487a61babc2bbfd" providerId="LiveId" clId="{A549BABB-4D7A-491C-B4F1-898D4446DFD4}" dt="2022-11-09T14:41:07.930" v="24" actId="1076"/>
          <ac:picMkLst>
            <pc:docMk/>
            <pc:sldMk cId="1175511734" sldId="301"/>
            <ac:picMk id="2" creationId="{FB0995D4-5C53-A0D6-CBA2-D961565726AF}"/>
          </ac:picMkLst>
        </pc:picChg>
        <pc:picChg chg="add del mod">
          <ac:chgData name="Raphael Freitas" userId="a487a61babc2bbfd" providerId="LiveId" clId="{A549BABB-4D7A-491C-B4F1-898D4446DFD4}" dt="2022-11-09T15:55:39.007" v="60" actId="478"/>
          <ac:picMkLst>
            <pc:docMk/>
            <pc:sldMk cId="1175511734" sldId="301"/>
            <ac:picMk id="3" creationId="{DF1021E3-ABBC-0262-9095-AEE7AAD2C234}"/>
          </ac:picMkLst>
        </pc:picChg>
        <pc:picChg chg="add mod">
          <ac:chgData name="Raphael Freitas" userId="a487a61babc2bbfd" providerId="LiveId" clId="{A549BABB-4D7A-491C-B4F1-898D4446DFD4}" dt="2022-11-09T15:55:46.422" v="61"/>
          <ac:picMkLst>
            <pc:docMk/>
            <pc:sldMk cId="1175511734" sldId="301"/>
            <ac:picMk id="4" creationId="{8783A277-26D8-C8FC-6FA2-36435FCD6E0A}"/>
          </ac:picMkLst>
        </pc:picChg>
      </pc:sldChg>
      <pc:sldChg chg="addSp delSp modSp">
        <pc:chgData name="Raphael Freitas" userId="a487a61babc2bbfd" providerId="LiveId" clId="{A549BABB-4D7A-491C-B4F1-898D4446DFD4}" dt="2022-11-09T15:55:29.530" v="59" actId="1076"/>
        <pc:sldMkLst>
          <pc:docMk/>
          <pc:sldMk cId="3840823284" sldId="302"/>
        </pc:sldMkLst>
        <pc:picChg chg="add mod">
          <ac:chgData name="Raphael Freitas" userId="a487a61babc2bbfd" providerId="LiveId" clId="{A549BABB-4D7A-491C-B4F1-898D4446DFD4}" dt="2022-11-09T15:55:29.530" v="59" actId="1076"/>
          <ac:picMkLst>
            <pc:docMk/>
            <pc:sldMk cId="3840823284" sldId="302"/>
            <ac:picMk id="2" creationId="{34E130CB-20BE-4E1C-4D3A-186BD381F078}"/>
          </ac:picMkLst>
        </pc:picChg>
        <pc:picChg chg="add del">
          <ac:chgData name="Raphael Freitas" userId="a487a61babc2bbfd" providerId="LiveId" clId="{A549BABB-4D7A-491C-B4F1-898D4446DFD4}" dt="2022-11-09T14:38:40.259" v="6"/>
          <ac:picMkLst>
            <pc:docMk/>
            <pc:sldMk cId="3840823284" sldId="302"/>
            <ac:picMk id="2050" creationId="{B42B938A-A6F5-4189-0A7C-27A14A6DE480}"/>
          </ac:picMkLst>
        </pc:picChg>
        <pc:picChg chg="add del mod">
          <ac:chgData name="Raphael Freitas" userId="a487a61babc2bbfd" providerId="LiveId" clId="{A549BABB-4D7A-491C-B4F1-898D4446DFD4}" dt="2022-11-09T14:39:37.475" v="11" actId="21"/>
          <ac:picMkLst>
            <pc:docMk/>
            <pc:sldMk cId="3840823284" sldId="302"/>
            <ac:picMk id="2052" creationId="{6F7ABC10-9B05-3F13-E810-E2912E32B017}"/>
          </ac:picMkLst>
        </pc:picChg>
        <pc:picChg chg="del">
          <ac:chgData name="Raphael Freitas" userId="a487a61babc2bbfd" providerId="LiveId" clId="{A549BABB-4D7A-491C-B4F1-898D4446DFD4}" dt="2022-11-09T14:39:34.464" v="10" actId="478"/>
          <ac:picMkLst>
            <pc:docMk/>
            <pc:sldMk cId="3840823284" sldId="302"/>
            <ac:picMk id="3076" creationId="{C733C454-F0E8-77C8-855E-26F7E418DD5B}"/>
          </ac:picMkLst>
        </pc:picChg>
      </pc:sldChg>
      <pc:sldChg chg="addSp delSp modSp add mod ord modNotesTx">
        <pc:chgData name="Raphael Freitas" userId="a487a61babc2bbfd" providerId="LiveId" clId="{A549BABB-4D7A-491C-B4F1-898D4446DFD4}" dt="2022-11-10T00:23:45.431" v="3969"/>
        <pc:sldMkLst>
          <pc:docMk/>
          <pc:sldMk cId="797267597" sldId="303"/>
        </pc:sldMkLst>
        <pc:spChg chg="mod">
          <ac:chgData name="Raphael Freitas" userId="a487a61babc2bbfd" providerId="LiveId" clId="{A549BABB-4D7A-491C-B4F1-898D4446DFD4}" dt="2022-11-09T23:25:49.565" v="3689"/>
          <ac:spMkLst>
            <pc:docMk/>
            <pc:sldMk cId="797267597" sldId="303"/>
            <ac:spMk id="2" creationId="{CC239962-C1AE-3E51-6E50-E6F2A99A72BB}"/>
          </ac:spMkLst>
        </pc:spChg>
        <pc:spChg chg="mod">
          <ac:chgData name="Raphael Freitas" userId="a487a61babc2bbfd" providerId="LiveId" clId="{A549BABB-4D7A-491C-B4F1-898D4446DFD4}" dt="2022-11-09T23:30:03.986" v="3722" actId="6549"/>
          <ac:spMkLst>
            <pc:docMk/>
            <pc:sldMk cId="797267597" sldId="303"/>
            <ac:spMk id="8" creationId="{9DA6BED6-5C22-5C54-2FE2-0779405030FF}"/>
          </ac:spMkLst>
        </pc:spChg>
        <pc:picChg chg="del">
          <ac:chgData name="Raphael Freitas" userId="a487a61babc2bbfd" providerId="LiveId" clId="{A549BABB-4D7A-491C-B4F1-898D4446DFD4}" dt="2022-11-09T16:03:09.353" v="71" actId="478"/>
          <ac:picMkLst>
            <pc:docMk/>
            <pc:sldMk cId="797267597" sldId="303"/>
            <ac:picMk id="4" creationId="{9FC79D55-9016-CD50-866E-9DA642F4107A}"/>
          </ac:picMkLst>
        </pc:picChg>
        <pc:picChg chg="add mod">
          <ac:chgData name="Raphael Freitas" userId="a487a61babc2bbfd" providerId="LiveId" clId="{A549BABB-4D7A-491C-B4F1-898D4446DFD4}" dt="2022-11-09T16:11:01.958" v="120" actId="1076"/>
          <ac:picMkLst>
            <pc:docMk/>
            <pc:sldMk cId="797267597" sldId="303"/>
            <ac:picMk id="3074" creationId="{8CDED134-2CA3-79EB-F6C6-6BCF7A368068}"/>
          </ac:picMkLst>
        </pc:picChg>
      </pc:sldChg>
      <pc:sldChg chg="addSp delSp modSp add mod ord modNotesTx">
        <pc:chgData name="Raphael Freitas" userId="a487a61babc2bbfd" providerId="LiveId" clId="{A549BABB-4D7A-491C-B4F1-898D4446DFD4}" dt="2022-11-10T00:22:47.448" v="3966"/>
        <pc:sldMkLst>
          <pc:docMk/>
          <pc:sldMk cId="2867509548" sldId="304"/>
        </pc:sldMkLst>
        <pc:spChg chg="mod">
          <ac:chgData name="Raphael Freitas" userId="a487a61babc2bbfd" providerId="LiveId" clId="{A549BABB-4D7A-491C-B4F1-898D4446DFD4}" dt="2022-11-09T16:08:46.465" v="98" actId="14100"/>
          <ac:spMkLst>
            <pc:docMk/>
            <pc:sldMk cId="2867509548" sldId="304"/>
            <ac:spMk id="2" creationId="{CC239962-C1AE-3E51-6E50-E6F2A99A72BB}"/>
          </ac:spMkLst>
        </pc:spChg>
        <pc:spChg chg="add del">
          <ac:chgData name="Raphael Freitas" userId="a487a61babc2bbfd" providerId="LiveId" clId="{A549BABB-4D7A-491C-B4F1-898D4446DFD4}" dt="2022-11-09T16:11:47.366" v="123" actId="22"/>
          <ac:spMkLst>
            <pc:docMk/>
            <pc:sldMk cId="2867509548" sldId="304"/>
            <ac:spMk id="5" creationId="{0F787036-9539-E3EA-68DC-A25F6D721E49}"/>
          </ac:spMkLst>
        </pc:spChg>
        <pc:spChg chg="mod">
          <ac:chgData name="Raphael Freitas" userId="a487a61babc2bbfd" providerId="LiveId" clId="{A549BABB-4D7A-491C-B4F1-898D4446DFD4}" dt="2022-11-09T16:13:27.099" v="142" actId="113"/>
          <ac:spMkLst>
            <pc:docMk/>
            <pc:sldMk cId="2867509548" sldId="304"/>
            <ac:spMk id="8" creationId="{9DA6BED6-5C22-5C54-2FE2-0779405030FF}"/>
          </ac:spMkLst>
        </pc:spChg>
        <pc:picChg chg="del mod">
          <ac:chgData name="Raphael Freitas" userId="a487a61babc2bbfd" providerId="LiveId" clId="{A549BABB-4D7A-491C-B4F1-898D4446DFD4}" dt="2022-11-09T16:09:02.097" v="100" actId="478"/>
          <ac:picMkLst>
            <pc:docMk/>
            <pc:sldMk cId="2867509548" sldId="304"/>
            <ac:picMk id="3074" creationId="{8CDED134-2CA3-79EB-F6C6-6BCF7A368068}"/>
          </ac:picMkLst>
        </pc:picChg>
        <pc:picChg chg="add mod">
          <ac:chgData name="Raphael Freitas" userId="a487a61babc2bbfd" providerId="LiveId" clId="{A549BABB-4D7A-491C-B4F1-898D4446DFD4}" dt="2022-11-09T16:10:04.985" v="115" actId="1076"/>
          <ac:picMkLst>
            <pc:docMk/>
            <pc:sldMk cId="2867509548" sldId="304"/>
            <ac:picMk id="10242" creationId="{0040F5C0-E4B1-984F-F493-85C133518450}"/>
          </ac:picMkLst>
        </pc:picChg>
      </pc:sldChg>
      <pc:sldChg chg="addSp delSp modSp add del mod">
        <pc:chgData name="Raphael Freitas" userId="a487a61babc2bbfd" providerId="LiveId" clId="{A549BABB-4D7A-491C-B4F1-898D4446DFD4}" dt="2022-11-09T16:13:16.162" v="139" actId="47"/>
        <pc:sldMkLst>
          <pc:docMk/>
          <pc:sldMk cId="2730891377" sldId="305"/>
        </pc:sldMkLst>
        <pc:spChg chg="del">
          <ac:chgData name="Raphael Freitas" userId="a487a61babc2bbfd" providerId="LiveId" clId="{A549BABB-4D7A-491C-B4F1-898D4446DFD4}" dt="2022-11-09T16:12:02.632" v="125" actId="478"/>
          <ac:spMkLst>
            <pc:docMk/>
            <pc:sldMk cId="2730891377" sldId="305"/>
            <ac:spMk id="11" creationId="{00000000-0000-0000-0000-000000000000}"/>
          </ac:spMkLst>
        </pc:spChg>
        <pc:spChg chg="mod">
          <ac:chgData name="Raphael Freitas" userId="a487a61babc2bbfd" providerId="LiveId" clId="{A549BABB-4D7A-491C-B4F1-898D4446DFD4}" dt="2022-11-09T16:12:58.390" v="138" actId="113"/>
          <ac:spMkLst>
            <pc:docMk/>
            <pc:sldMk cId="2730891377" sldId="305"/>
            <ac:spMk id="14" creationId="{00000000-0000-0000-0000-000000000000}"/>
          </ac:spMkLst>
        </pc:spChg>
        <pc:picChg chg="add mod">
          <ac:chgData name="Raphael Freitas" userId="a487a61babc2bbfd" providerId="LiveId" clId="{A549BABB-4D7A-491C-B4F1-898D4446DFD4}" dt="2022-11-09T16:12:09.908" v="128" actId="1076"/>
          <ac:picMkLst>
            <pc:docMk/>
            <pc:sldMk cId="2730891377" sldId="305"/>
            <ac:picMk id="2" creationId="{7D6B0F02-E702-58C2-AFF5-F9CD346D1F2B}"/>
          </ac:picMkLst>
        </pc:picChg>
      </pc:sldChg>
      <pc:sldChg chg="addSp delSp modSp add del mod modNotesTx">
        <pc:chgData name="Raphael Freitas" userId="a487a61babc2bbfd" providerId="LiveId" clId="{A549BABB-4D7A-491C-B4F1-898D4446DFD4}" dt="2022-11-09T19:31:01.052" v="731" actId="47"/>
        <pc:sldMkLst>
          <pc:docMk/>
          <pc:sldMk cId="3234740481" sldId="305"/>
        </pc:sldMkLst>
        <pc:spChg chg="mod">
          <ac:chgData name="Raphael Freitas" userId="a487a61babc2bbfd" providerId="LiveId" clId="{A549BABB-4D7A-491C-B4F1-898D4446DFD4}" dt="2022-11-09T17:11:37.313" v="157" actId="20577"/>
          <ac:spMkLst>
            <pc:docMk/>
            <pc:sldMk cId="3234740481" sldId="305"/>
            <ac:spMk id="2" creationId="{CC239962-C1AE-3E51-6E50-E6F2A99A72BB}"/>
          </ac:spMkLst>
        </pc:spChg>
        <pc:spChg chg="mod">
          <ac:chgData name="Raphael Freitas" userId="a487a61babc2bbfd" providerId="LiveId" clId="{A549BABB-4D7A-491C-B4F1-898D4446DFD4}" dt="2022-11-09T18:35:02.283" v="235"/>
          <ac:spMkLst>
            <pc:docMk/>
            <pc:sldMk cId="3234740481" sldId="305"/>
            <ac:spMk id="5" creationId="{9ADBC2B8-43F4-FBB5-DE1B-BE78884CA836}"/>
          </ac:spMkLst>
        </pc:spChg>
        <pc:spChg chg="mod">
          <ac:chgData name="Raphael Freitas" userId="a487a61babc2bbfd" providerId="LiveId" clId="{A549BABB-4D7A-491C-B4F1-898D4446DFD4}" dt="2022-11-09T18:35:02.283" v="235"/>
          <ac:spMkLst>
            <pc:docMk/>
            <pc:sldMk cId="3234740481" sldId="305"/>
            <ac:spMk id="7" creationId="{89E6097B-6F82-CD1B-B703-E9040CCBC199}"/>
          </ac:spMkLst>
        </pc:spChg>
        <pc:spChg chg="mod">
          <ac:chgData name="Raphael Freitas" userId="a487a61babc2bbfd" providerId="LiveId" clId="{A549BABB-4D7A-491C-B4F1-898D4446DFD4}" dt="2022-11-09T18:35:02.283" v="235"/>
          <ac:spMkLst>
            <pc:docMk/>
            <pc:sldMk cId="3234740481" sldId="305"/>
            <ac:spMk id="8" creationId="{07B929B6-EB31-2DFC-075E-2699FD7EFFA5}"/>
          </ac:spMkLst>
        </pc:spChg>
        <pc:spChg chg="mod">
          <ac:chgData name="Raphael Freitas" userId="a487a61babc2bbfd" providerId="LiveId" clId="{A549BABB-4D7A-491C-B4F1-898D4446DFD4}" dt="2022-11-09T18:35:02.283" v="235"/>
          <ac:spMkLst>
            <pc:docMk/>
            <pc:sldMk cId="3234740481" sldId="305"/>
            <ac:spMk id="9" creationId="{75D49FC9-B49F-283B-FB92-5566E59B74E2}"/>
          </ac:spMkLst>
        </pc:spChg>
        <pc:spChg chg="mod">
          <ac:chgData name="Raphael Freitas" userId="a487a61babc2bbfd" providerId="LiveId" clId="{A549BABB-4D7A-491C-B4F1-898D4446DFD4}" dt="2022-11-09T18:35:02.283" v="235"/>
          <ac:spMkLst>
            <pc:docMk/>
            <pc:sldMk cId="3234740481" sldId="305"/>
            <ac:spMk id="10" creationId="{A6988034-3CC1-467E-6E5F-44BCE50B1330}"/>
          </ac:spMkLst>
        </pc:spChg>
        <pc:spChg chg="mod">
          <ac:chgData name="Raphael Freitas" userId="a487a61babc2bbfd" providerId="LiveId" clId="{A549BABB-4D7A-491C-B4F1-898D4446DFD4}" dt="2022-11-09T18:35:02.283" v="235"/>
          <ac:spMkLst>
            <pc:docMk/>
            <pc:sldMk cId="3234740481" sldId="305"/>
            <ac:spMk id="11" creationId="{93488DCB-21EA-9508-A73A-28FECEBCC55F}"/>
          </ac:spMkLst>
        </pc:spChg>
        <pc:spChg chg="mod">
          <ac:chgData name="Raphael Freitas" userId="a487a61babc2bbfd" providerId="LiveId" clId="{A549BABB-4D7A-491C-B4F1-898D4446DFD4}" dt="2022-11-09T18:35:02.283" v="235"/>
          <ac:spMkLst>
            <pc:docMk/>
            <pc:sldMk cId="3234740481" sldId="305"/>
            <ac:spMk id="12" creationId="{513602E4-7D4A-16D8-1642-961B525059FA}"/>
          </ac:spMkLst>
        </pc:spChg>
        <pc:spChg chg="mod">
          <ac:chgData name="Raphael Freitas" userId="a487a61babc2bbfd" providerId="LiveId" clId="{A549BABB-4D7A-491C-B4F1-898D4446DFD4}" dt="2022-11-09T18:35:02.283" v="235"/>
          <ac:spMkLst>
            <pc:docMk/>
            <pc:sldMk cId="3234740481" sldId="305"/>
            <ac:spMk id="13" creationId="{D1E5192E-44E5-9516-9A80-176A03ADB584}"/>
          </ac:spMkLst>
        </pc:spChg>
        <pc:spChg chg="mod">
          <ac:chgData name="Raphael Freitas" userId="a487a61babc2bbfd" providerId="LiveId" clId="{A549BABB-4D7A-491C-B4F1-898D4446DFD4}" dt="2022-11-09T18:35:02.283" v="235"/>
          <ac:spMkLst>
            <pc:docMk/>
            <pc:sldMk cId="3234740481" sldId="305"/>
            <ac:spMk id="23" creationId="{EC2E782E-EE40-1354-1805-4009D84D3A3D}"/>
          </ac:spMkLst>
        </pc:spChg>
        <pc:spChg chg="mod">
          <ac:chgData name="Raphael Freitas" userId="a487a61babc2bbfd" providerId="LiveId" clId="{A549BABB-4D7A-491C-B4F1-898D4446DFD4}" dt="2022-11-09T18:35:02.283" v="235"/>
          <ac:spMkLst>
            <pc:docMk/>
            <pc:sldMk cId="3234740481" sldId="305"/>
            <ac:spMk id="24" creationId="{6DF9B3A5-ED56-7E18-FF25-679C176BD65D}"/>
          </ac:spMkLst>
        </pc:spChg>
        <pc:spChg chg="add del mod">
          <ac:chgData name="Raphael Freitas" userId="a487a61babc2bbfd" providerId="LiveId" clId="{A549BABB-4D7A-491C-B4F1-898D4446DFD4}" dt="2022-11-09T18:43:13.790" v="279" actId="478"/>
          <ac:spMkLst>
            <pc:docMk/>
            <pc:sldMk cId="3234740481" sldId="305"/>
            <ac:spMk id="25" creationId="{28EFB1CC-3887-F75E-F48D-B6E08178CCAF}"/>
          </ac:spMkLst>
        </pc:spChg>
        <pc:spChg chg="add del mod">
          <ac:chgData name="Raphael Freitas" userId="a487a61babc2bbfd" providerId="LiveId" clId="{A549BABB-4D7A-491C-B4F1-898D4446DFD4}" dt="2022-11-09T18:43:13.790" v="279" actId="478"/>
          <ac:spMkLst>
            <pc:docMk/>
            <pc:sldMk cId="3234740481" sldId="305"/>
            <ac:spMk id="26" creationId="{178EBA25-D669-A5D7-B86C-CAB19B7C8D4F}"/>
          </ac:spMkLst>
        </pc:spChg>
        <pc:spChg chg="add mod">
          <ac:chgData name="Raphael Freitas" userId="a487a61babc2bbfd" providerId="LiveId" clId="{A549BABB-4D7A-491C-B4F1-898D4446DFD4}" dt="2022-11-09T18:35:05.186" v="237" actId="1076"/>
          <ac:spMkLst>
            <pc:docMk/>
            <pc:sldMk cId="3234740481" sldId="305"/>
            <ac:spMk id="27" creationId="{10FEE363-F048-62BD-98CB-18BB21260C97}"/>
          </ac:spMkLst>
        </pc:spChg>
        <pc:spChg chg="add del mod">
          <ac:chgData name="Raphael Freitas" userId="a487a61babc2bbfd" providerId="LiveId" clId="{A549BABB-4D7A-491C-B4F1-898D4446DFD4}" dt="2022-11-09T18:43:13.790" v="279" actId="478"/>
          <ac:spMkLst>
            <pc:docMk/>
            <pc:sldMk cId="3234740481" sldId="305"/>
            <ac:spMk id="28" creationId="{7DFDB102-74C2-B169-BD74-3106577F5BB7}"/>
          </ac:spMkLst>
        </pc:spChg>
        <pc:spChg chg="add del mod">
          <ac:chgData name="Raphael Freitas" userId="a487a61babc2bbfd" providerId="LiveId" clId="{A549BABB-4D7A-491C-B4F1-898D4446DFD4}" dt="2022-11-09T18:43:13.790" v="279" actId="478"/>
          <ac:spMkLst>
            <pc:docMk/>
            <pc:sldMk cId="3234740481" sldId="305"/>
            <ac:spMk id="29" creationId="{13F0E842-5866-0C1F-DAC1-0980F758FDE6}"/>
          </ac:spMkLst>
        </pc:spChg>
        <pc:spChg chg="add del mod">
          <ac:chgData name="Raphael Freitas" userId="a487a61babc2bbfd" providerId="LiveId" clId="{A549BABB-4D7A-491C-B4F1-898D4446DFD4}" dt="2022-11-09T18:43:13.790" v="279" actId="478"/>
          <ac:spMkLst>
            <pc:docMk/>
            <pc:sldMk cId="3234740481" sldId="305"/>
            <ac:spMk id="30" creationId="{F6593C81-EB1A-738E-2EBF-13C214322E6E}"/>
          </ac:spMkLst>
        </pc:spChg>
        <pc:spChg chg="add mod">
          <ac:chgData name="Raphael Freitas" userId="a487a61babc2bbfd" providerId="LiveId" clId="{A549BABB-4D7A-491C-B4F1-898D4446DFD4}" dt="2022-11-09T18:35:05.186" v="237" actId="1076"/>
          <ac:spMkLst>
            <pc:docMk/>
            <pc:sldMk cId="3234740481" sldId="305"/>
            <ac:spMk id="31" creationId="{3F442982-F306-3D1F-C285-1CA9BA846D77}"/>
          </ac:spMkLst>
        </pc:spChg>
        <pc:spChg chg="add mod">
          <ac:chgData name="Raphael Freitas" userId="a487a61babc2bbfd" providerId="LiveId" clId="{A549BABB-4D7A-491C-B4F1-898D4446DFD4}" dt="2022-11-09T18:35:05.186" v="237" actId="1076"/>
          <ac:spMkLst>
            <pc:docMk/>
            <pc:sldMk cId="3234740481" sldId="305"/>
            <ac:spMk id="32" creationId="{2387CC27-B0C2-51C8-92A3-73A2E9B0FFC3}"/>
          </ac:spMkLst>
        </pc:spChg>
        <pc:spChg chg="add del mod">
          <ac:chgData name="Raphael Freitas" userId="a487a61babc2bbfd" providerId="LiveId" clId="{A549BABB-4D7A-491C-B4F1-898D4446DFD4}" dt="2022-11-09T18:43:13.790" v="279" actId="478"/>
          <ac:spMkLst>
            <pc:docMk/>
            <pc:sldMk cId="3234740481" sldId="305"/>
            <ac:spMk id="33" creationId="{AB9457C8-47E8-CA72-EFC9-B52ED7BE914E}"/>
          </ac:spMkLst>
        </pc:spChg>
        <pc:spChg chg="add del">
          <ac:chgData name="Raphael Freitas" userId="a487a61babc2bbfd" providerId="LiveId" clId="{A549BABB-4D7A-491C-B4F1-898D4446DFD4}" dt="2022-11-09T18:43:19.595" v="282" actId="22"/>
          <ac:spMkLst>
            <pc:docMk/>
            <pc:sldMk cId="3234740481" sldId="305"/>
            <ac:spMk id="35" creationId="{5C52F254-25B4-3706-68BC-170F4CDDDA7A}"/>
          </ac:spMkLst>
        </pc:spChg>
        <pc:spChg chg="add del">
          <ac:chgData name="Raphael Freitas" userId="a487a61babc2bbfd" providerId="LiveId" clId="{A549BABB-4D7A-491C-B4F1-898D4446DFD4}" dt="2022-11-09T18:43:28.157" v="284" actId="22"/>
          <ac:spMkLst>
            <pc:docMk/>
            <pc:sldMk cId="3234740481" sldId="305"/>
            <ac:spMk id="37" creationId="{507C41F4-44BA-7DA5-4849-74EB8D4F7F51}"/>
          </ac:spMkLst>
        </pc:spChg>
        <pc:spChg chg="add del">
          <ac:chgData name="Raphael Freitas" userId="a487a61babc2bbfd" providerId="LiveId" clId="{A549BABB-4D7A-491C-B4F1-898D4446DFD4}" dt="2022-11-09T18:43:30.620" v="286" actId="22"/>
          <ac:spMkLst>
            <pc:docMk/>
            <pc:sldMk cId="3234740481" sldId="305"/>
            <ac:spMk id="39" creationId="{64B2FEC5-BD2A-D2A1-BC53-9489B595DA7A}"/>
          </ac:spMkLst>
        </pc:spChg>
        <pc:spChg chg="add del">
          <ac:chgData name="Raphael Freitas" userId="a487a61babc2bbfd" providerId="LiveId" clId="{A549BABB-4D7A-491C-B4F1-898D4446DFD4}" dt="2022-11-09T18:43:37.515" v="288" actId="22"/>
          <ac:spMkLst>
            <pc:docMk/>
            <pc:sldMk cId="3234740481" sldId="305"/>
            <ac:spMk id="41" creationId="{62D8B3CF-14DC-A11C-4AB4-CC6702358406}"/>
          </ac:spMkLst>
        </pc:spChg>
        <pc:spChg chg="add del">
          <ac:chgData name="Raphael Freitas" userId="a487a61babc2bbfd" providerId="LiveId" clId="{A549BABB-4D7A-491C-B4F1-898D4446DFD4}" dt="2022-11-09T18:43:39.443" v="290" actId="22"/>
          <ac:spMkLst>
            <pc:docMk/>
            <pc:sldMk cId="3234740481" sldId="305"/>
            <ac:spMk id="43" creationId="{38840A5A-7376-4D20-9834-9A48B39120C5}"/>
          </ac:spMkLst>
        </pc:spChg>
        <pc:spChg chg="add del">
          <ac:chgData name="Raphael Freitas" userId="a487a61babc2bbfd" providerId="LiveId" clId="{A549BABB-4D7A-491C-B4F1-898D4446DFD4}" dt="2022-11-09T18:43:49.090" v="292" actId="22"/>
          <ac:spMkLst>
            <pc:docMk/>
            <pc:sldMk cId="3234740481" sldId="305"/>
            <ac:spMk id="45" creationId="{9F39F543-C2C3-CAD8-6AAA-EAE83128E840}"/>
          </ac:spMkLst>
        </pc:spChg>
        <pc:spChg chg="mod">
          <ac:chgData name="Raphael Freitas" userId="a487a61babc2bbfd" providerId="LiveId" clId="{A549BABB-4D7A-491C-B4F1-898D4446DFD4}" dt="2022-11-09T18:44:49.678" v="293"/>
          <ac:spMkLst>
            <pc:docMk/>
            <pc:sldMk cId="3234740481" sldId="305"/>
            <ac:spMk id="48" creationId="{659FE4E8-B93A-1055-2B6F-D8F590C1C320}"/>
          </ac:spMkLst>
        </pc:spChg>
        <pc:spChg chg="mod">
          <ac:chgData name="Raphael Freitas" userId="a487a61babc2bbfd" providerId="LiveId" clId="{A549BABB-4D7A-491C-B4F1-898D4446DFD4}" dt="2022-11-09T18:44:49.678" v="293"/>
          <ac:spMkLst>
            <pc:docMk/>
            <pc:sldMk cId="3234740481" sldId="305"/>
            <ac:spMk id="49" creationId="{92C031DE-2B8E-BFBA-298D-89B72248EC59}"/>
          </ac:spMkLst>
        </pc:spChg>
        <pc:spChg chg="mod">
          <ac:chgData name="Raphael Freitas" userId="a487a61babc2bbfd" providerId="LiveId" clId="{A549BABB-4D7A-491C-B4F1-898D4446DFD4}" dt="2022-11-09T18:44:49.678" v="293"/>
          <ac:spMkLst>
            <pc:docMk/>
            <pc:sldMk cId="3234740481" sldId="305"/>
            <ac:spMk id="50" creationId="{5C024AB9-7936-1F7C-A03B-2F9DA6DA0445}"/>
          </ac:spMkLst>
        </pc:spChg>
        <pc:spChg chg="mod">
          <ac:chgData name="Raphael Freitas" userId="a487a61babc2bbfd" providerId="LiveId" clId="{A549BABB-4D7A-491C-B4F1-898D4446DFD4}" dt="2022-11-09T18:44:49.678" v="293"/>
          <ac:spMkLst>
            <pc:docMk/>
            <pc:sldMk cId="3234740481" sldId="305"/>
            <ac:spMk id="51" creationId="{2D41B161-9B94-92E0-02C2-1093A174937B}"/>
          </ac:spMkLst>
        </pc:spChg>
        <pc:spChg chg="add del mod">
          <ac:chgData name="Raphael Freitas" userId="a487a61babc2bbfd" providerId="LiveId" clId="{A549BABB-4D7A-491C-B4F1-898D4446DFD4}" dt="2022-11-09T18:44:51.016" v="294"/>
          <ac:spMkLst>
            <pc:docMk/>
            <pc:sldMk cId="3234740481" sldId="305"/>
            <ac:spMk id="52" creationId="{BF61FC46-2A45-9B68-BB65-511B9FEBA9F5}"/>
          </ac:spMkLst>
        </pc:spChg>
        <pc:spChg chg="add del mod">
          <ac:chgData name="Raphael Freitas" userId="a487a61babc2bbfd" providerId="LiveId" clId="{A549BABB-4D7A-491C-B4F1-898D4446DFD4}" dt="2022-11-09T18:44:51.016" v="294"/>
          <ac:spMkLst>
            <pc:docMk/>
            <pc:sldMk cId="3234740481" sldId="305"/>
            <ac:spMk id="53" creationId="{96357E66-1A9C-ECC5-A332-526A662BBD66}"/>
          </ac:spMkLst>
        </pc:spChg>
        <pc:spChg chg="add del mod">
          <ac:chgData name="Raphael Freitas" userId="a487a61babc2bbfd" providerId="LiveId" clId="{A549BABB-4D7A-491C-B4F1-898D4446DFD4}" dt="2022-11-09T18:44:51.016" v="294"/>
          <ac:spMkLst>
            <pc:docMk/>
            <pc:sldMk cId="3234740481" sldId="305"/>
            <ac:spMk id="54" creationId="{780B7124-2F81-E50F-F86C-4385ECB73C01}"/>
          </ac:spMkLst>
        </pc:spChg>
        <pc:spChg chg="add del mod">
          <ac:chgData name="Raphael Freitas" userId="a487a61babc2bbfd" providerId="LiveId" clId="{A549BABB-4D7A-491C-B4F1-898D4446DFD4}" dt="2022-11-09T18:44:51.016" v="294"/>
          <ac:spMkLst>
            <pc:docMk/>
            <pc:sldMk cId="3234740481" sldId="305"/>
            <ac:spMk id="55" creationId="{6E20D43C-2A89-CF87-4BB0-7CF4EFBE3140}"/>
          </ac:spMkLst>
        </pc:spChg>
        <pc:spChg chg="add del mod">
          <ac:chgData name="Raphael Freitas" userId="a487a61babc2bbfd" providerId="LiveId" clId="{A549BABB-4D7A-491C-B4F1-898D4446DFD4}" dt="2022-11-09T18:44:51.016" v="294"/>
          <ac:spMkLst>
            <pc:docMk/>
            <pc:sldMk cId="3234740481" sldId="305"/>
            <ac:spMk id="56" creationId="{FA3B42D4-0EF4-95D2-DE71-B623106B9330}"/>
          </ac:spMkLst>
        </pc:spChg>
        <pc:spChg chg="add del mod">
          <ac:chgData name="Raphael Freitas" userId="a487a61babc2bbfd" providerId="LiveId" clId="{A549BABB-4D7A-491C-B4F1-898D4446DFD4}" dt="2022-11-09T18:44:51.016" v="294"/>
          <ac:spMkLst>
            <pc:docMk/>
            <pc:sldMk cId="3234740481" sldId="305"/>
            <ac:spMk id="57" creationId="{8BE902DF-C039-8977-75BB-0B45C30D90E5}"/>
          </ac:spMkLst>
        </pc:spChg>
        <pc:spChg chg="add del mod">
          <ac:chgData name="Raphael Freitas" userId="a487a61babc2bbfd" providerId="LiveId" clId="{A549BABB-4D7A-491C-B4F1-898D4446DFD4}" dt="2022-11-09T18:44:51.016" v="294"/>
          <ac:spMkLst>
            <pc:docMk/>
            <pc:sldMk cId="3234740481" sldId="305"/>
            <ac:spMk id="58" creationId="{C3709E0D-76AA-491A-596E-8695BDBB687B}"/>
          </ac:spMkLst>
        </pc:spChg>
        <pc:spChg chg="add del mod">
          <ac:chgData name="Raphael Freitas" userId="a487a61babc2bbfd" providerId="LiveId" clId="{A549BABB-4D7A-491C-B4F1-898D4446DFD4}" dt="2022-11-09T18:44:51.016" v="294"/>
          <ac:spMkLst>
            <pc:docMk/>
            <pc:sldMk cId="3234740481" sldId="305"/>
            <ac:spMk id="59" creationId="{9B53D747-A61A-FCFF-213B-B6EE58C28939}"/>
          </ac:spMkLst>
        </pc:spChg>
        <pc:spChg chg="add del mod">
          <ac:chgData name="Raphael Freitas" userId="a487a61babc2bbfd" providerId="LiveId" clId="{A549BABB-4D7A-491C-B4F1-898D4446DFD4}" dt="2022-11-09T18:44:51.016" v="294"/>
          <ac:spMkLst>
            <pc:docMk/>
            <pc:sldMk cId="3234740481" sldId="305"/>
            <ac:spMk id="60" creationId="{D5C1B411-4D03-0428-2DAD-77EC399965D3}"/>
          </ac:spMkLst>
        </pc:spChg>
        <pc:spChg chg="add del mod">
          <ac:chgData name="Raphael Freitas" userId="a487a61babc2bbfd" providerId="LiveId" clId="{A549BABB-4D7A-491C-B4F1-898D4446DFD4}" dt="2022-11-09T18:44:51.016" v="294"/>
          <ac:spMkLst>
            <pc:docMk/>
            <pc:sldMk cId="3234740481" sldId="305"/>
            <ac:spMk id="61" creationId="{DE00BEBC-203C-D731-23EA-67594BA7BB39}"/>
          </ac:spMkLst>
        </pc:spChg>
        <pc:spChg chg="add del mod">
          <ac:chgData name="Raphael Freitas" userId="a487a61babc2bbfd" providerId="LiveId" clId="{A549BABB-4D7A-491C-B4F1-898D4446DFD4}" dt="2022-11-09T18:44:51.016" v="294"/>
          <ac:spMkLst>
            <pc:docMk/>
            <pc:sldMk cId="3234740481" sldId="305"/>
            <ac:spMk id="62" creationId="{627114DD-172E-309D-D937-A3F80E9E935A}"/>
          </ac:spMkLst>
        </pc:spChg>
        <pc:spChg chg="add del mod">
          <ac:chgData name="Raphael Freitas" userId="a487a61babc2bbfd" providerId="LiveId" clId="{A549BABB-4D7A-491C-B4F1-898D4446DFD4}" dt="2022-11-09T18:44:51.016" v="294"/>
          <ac:spMkLst>
            <pc:docMk/>
            <pc:sldMk cId="3234740481" sldId="305"/>
            <ac:spMk id="63" creationId="{DD0D0436-7DC0-71DF-5AD9-8C2333108B55}"/>
          </ac:spMkLst>
        </pc:spChg>
        <pc:spChg chg="mod">
          <ac:chgData name="Raphael Freitas" userId="a487a61babc2bbfd" providerId="LiveId" clId="{A549BABB-4D7A-491C-B4F1-898D4446DFD4}" dt="2022-11-09T18:44:49.678" v="293"/>
          <ac:spMkLst>
            <pc:docMk/>
            <pc:sldMk cId="3234740481" sldId="305"/>
            <ac:spMk id="65" creationId="{095CE241-0EE9-B704-E0D5-8B724E13DC65}"/>
          </ac:spMkLst>
        </pc:spChg>
        <pc:spChg chg="mod">
          <ac:chgData name="Raphael Freitas" userId="a487a61babc2bbfd" providerId="LiveId" clId="{A549BABB-4D7A-491C-B4F1-898D4446DFD4}" dt="2022-11-09T18:44:49.678" v="293"/>
          <ac:spMkLst>
            <pc:docMk/>
            <pc:sldMk cId="3234740481" sldId="305"/>
            <ac:spMk id="66" creationId="{FA609B5C-B7A5-D048-342B-17B4F101A849}"/>
          </ac:spMkLst>
        </pc:spChg>
        <pc:spChg chg="mod">
          <ac:chgData name="Raphael Freitas" userId="a487a61babc2bbfd" providerId="LiveId" clId="{A549BABB-4D7A-491C-B4F1-898D4446DFD4}" dt="2022-11-09T18:44:49.678" v="293"/>
          <ac:spMkLst>
            <pc:docMk/>
            <pc:sldMk cId="3234740481" sldId="305"/>
            <ac:spMk id="67" creationId="{FB321D0E-3C91-7497-C0FA-945728D15ADF}"/>
          </ac:spMkLst>
        </pc:spChg>
        <pc:spChg chg="mod">
          <ac:chgData name="Raphael Freitas" userId="a487a61babc2bbfd" providerId="LiveId" clId="{A549BABB-4D7A-491C-B4F1-898D4446DFD4}" dt="2022-11-09T18:44:49.678" v="293"/>
          <ac:spMkLst>
            <pc:docMk/>
            <pc:sldMk cId="3234740481" sldId="305"/>
            <ac:spMk id="68" creationId="{BB31C0E9-85CD-06A3-D7DC-1490EEF6DB53}"/>
          </ac:spMkLst>
        </pc:spChg>
        <pc:spChg chg="mod">
          <ac:chgData name="Raphael Freitas" userId="a487a61babc2bbfd" providerId="LiveId" clId="{A549BABB-4D7A-491C-B4F1-898D4446DFD4}" dt="2022-11-09T18:44:49.678" v="293"/>
          <ac:spMkLst>
            <pc:docMk/>
            <pc:sldMk cId="3234740481" sldId="305"/>
            <ac:spMk id="71" creationId="{D4464200-206C-EAB1-7B24-D78651F46988}"/>
          </ac:spMkLst>
        </pc:spChg>
        <pc:spChg chg="mod">
          <ac:chgData name="Raphael Freitas" userId="a487a61babc2bbfd" providerId="LiveId" clId="{A549BABB-4D7A-491C-B4F1-898D4446DFD4}" dt="2022-11-09T18:44:49.678" v="293"/>
          <ac:spMkLst>
            <pc:docMk/>
            <pc:sldMk cId="3234740481" sldId="305"/>
            <ac:spMk id="72" creationId="{2C20C797-8642-3EFC-CD9D-246D24A628CE}"/>
          </ac:spMkLst>
        </pc:spChg>
        <pc:spChg chg="mod">
          <ac:chgData name="Raphael Freitas" userId="a487a61babc2bbfd" providerId="LiveId" clId="{A549BABB-4D7A-491C-B4F1-898D4446DFD4}" dt="2022-11-09T18:44:49.678" v="293"/>
          <ac:spMkLst>
            <pc:docMk/>
            <pc:sldMk cId="3234740481" sldId="305"/>
            <ac:spMk id="73" creationId="{0ED4CFB6-E521-E288-7E22-961D417C24C7}"/>
          </ac:spMkLst>
        </pc:spChg>
        <pc:spChg chg="mod">
          <ac:chgData name="Raphael Freitas" userId="a487a61babc2bbfd" providerId="LiveId" clId="{A549BABB-4D7A-491C-B4F1-898D4446DFD4}" dt="2022-11-09T18:44:49.678" v="293"/>
          <ac:spMkLst>
            <pc:docMk/>
            <pc:sldMk cId="3234740481" sldId="305"/>
            <ac:spMk id="74" creationId="{FC6D6D01-95D7-380F-B7D8-0D56999DE4D3}"/>
          </ac:spMkLst>
        </pc:spChg>
        <pc:spChg chg="mod">
          <ac:chgData name="Raphael Freitas" userId="a487a61babc2bbfd" providerId="LiveId" clId="{A549BABB-4D7A-491C-B4F1-898D4446DFD4}" dt="2022-11-09T18:44:49.678" v="293"/>
          <ac:spMkLst>
            <pc:docMk/>
            <pc:sldMk cId="3234740481" sldId="305"/>
            <ac:spMk id="77" creationId="{15CAA5A4-38E6-9288-F646-B5CC2AD25DA4}"/>
          </ac:spMkLst>
        </pc:spChg>
        <pc:spChg chg="mod">
          <ac:chgData name="Raphael Freitas" userId="a487a61babc2bbfd" providerId="LiveId" clId="{A549BABB-4D7A-491C-B4F1-898D4446DFD4}" dt="2022-11-09T18:44:49.678" v="293"/>
          <ac:spMkLst>
            <pc:docMk/>
            <pc:sldMk cId="3234740481" sldId="305"/>
            <ac:spMk id="78" creationId="{9D1FFE65-5161-06AA-E4D1-862EDA905248}"/>
          </ac:spMkLst>
        </pc:spChg>
        <pc:spChg chg="mod">
          <ac:chgData name="Raphael Freitas" userId="a487a61babc2bbfd" providerId="LiveId" clId="{A549BABB-4D7A-491C-B4F1-898D4446DFD4}" dt="2022-11-09T18:44:49.678" v="293"/>
          <ac:spMkLst>
            <pc:docMk/>
            <pc:sldMk cId="3234740481" sldId="305"/>
            <ac:spMk id="79" creationId="{3EA9B2F4-098B-1FCB-4DBA-BF4E6EFB9E8A}"/>
          </ac:spMkLst>
        </pc:spChg>
        <pc:spChg chg="mod">
          <ac:chgData name="Raphael Freitas" userId="a487a61babc2bbfd" providerId="LiveId" clId="{A549BABB-4D7A-491C-B4F1-898D4446DFD4}" dt="2022-11-09T18:44:49.678" v="293"/>
          <ac:spMkLst>
            <pc:docMk/>
            <pc:sldMk cId="3234740481" sldId="305"/>
            <ac:spMk id="80" creationId="{0A79E882-A06B-5276-58A6-223C16E03C82}"/>
          </ac:spMkLst>
        </pc:spChg>
        <pc:spChg chg="mod">
          <ac:chgData name="Raphael Freitas" userId="a487a61babc2bbfd" providerId="LiveId" clId="{A549BABB-4D7A-491C-B4F1-898D4446DFD4}" dt="2022-11-09T18:45:34.309" v="305"/>
          <ac:spMkLst>
            <pc:docMk/>
            <pc:sldMk cId="3234740481" sldId="305"/>
            <ac:spMk id="84" creationId="{6CAACEF9-7D69-CA9D-3E91-7DDAABAC19FE}"/>
          </ac:spMkLst>
        </pc:spChg>
        <pc:spChg chg="mod">
          <ac:chgData name="Raphael Freitas" userId="a487a61babc2bbfd" providerId="LiveId" clId="{A549BABB-4D7A-491C-B4F1-898D4446DFD4}" dt="2022-11-09T18:45:34.309" v="305"/>
          <ac:spMkLst>
            <pc:docMk/>
            <pc:sldMk cId="3234740481" sldId="305"/>
            <ac:spMk id="85" creationId="{C4787F1D-558C-FBA0-718D-5843F5103F7A}"/>
          </ac:spMkLst>
        </pc:spChg>
        <pc:spChg chg="mod">
          <ac:chgData name="Raphael Freitas" userId="a487a61babc2bbfd" providerId="LiveId" clId="{A549BABB-4D7A-491C-B4F1-898D4446DFD4}" dt="2022-11-09T18:45:34.309" v="305"/>
          <ac:spMkLst>
            <pc:docMk/>
            <pc:sldMk cId="3234740481" sldId="305"/>
            <ac:spMk id="86" creationId="{F13617DF-3235-80BF-80C9-D6C0FA946E28}"/>
          </ac:spMkLst>
        </pc:spChg>
        <pc:spChg chg="mod">
          <ac:chgData name="Raphael Freitas" userId="a487a61babc2bbfd" providerId="LiveId" clId="{A549BABB-4D7A-491C-B4F1-898D4446DFD4}" dt="2022-11-09T18:45:34.309" v="305"/>
          <ac:spMkLst>
            <pc:docMk/>
            <pc:sldMk cId="3234740481" sldId="305"/>
            <ac:spMk id="87" creationId="{A0AF6CCE-B04C-08E5-313C-2B22AA4BADF6}"/>
          </ac:spMkLst>
        </pc:spChg>
        <pc:spChg chg="add mod">
          <ac:chgData name="Raphael Freitas" userId="a487a61babc2bbfd" providerId="LiveId" clId="{A549BABB-4D7A-491C-B4F1-898D4446DFD4}" dt="2022-11-09T18:45:34.309" v="305"/>
          <ac:spMkLst>
            <pc:docMk/>
            <pc:sldMk cId="3234740481" sldId="305"/>
            <ac:spMk id="88" creationId="{96E34D00-9C4A-C680-10A5-79FEA59A4BAD}"/>
          </ac:spMkLst>
        </pc:spChg>
        <pc:spChg chg="add mod">
          <ac:chgData name="Raphael Freitas" userId="a487a61babc2bbfd" providerId="LiveId" clId="{A549BABB-4D7A-491C-B4F1-898D4446DFD4}" dt="2022-11-09T18:45:34.309" v="305"/>
          <ac:spMkLst>
            <pc:docMk/>
            <pc:sldMk cId="3234740481" sldId="305"/>
            <ac:spMk id="89" creationId="{CED217DA-2051-F5D6-BE58-57002F9FE7EA}"/>
          </ac:spMkLst>
        </pc:spChg>
        <pc:spChg chg="add mod">
          <ac:chgData name="Raphael Freitas" userId="a487a61babc2bbfd" providerId="LiveId" clId="{A549BABB-4D7A-491C-B4F1-898D4446DFD4}" dt="2022-11-09T18:45:34.309" v="305"/>
          <ac:spMkLst>
            <pc:docMk/>
            <pc:sldMk cId="3234740481" sldId="305"/>
            <ac:spMk id="90" creationId="{25A60A55-8C7E-733F-2122-7297ECB8AC92}"/>
          </ac:spMkLst>
        </pc:spChg>
        <pc:spChg chg="add mod">
          <ac:chgData name="Raphael Freitas" userId="a487a61babc2bbfd" providerId="LiveId" clId="{A549BABB-4D7A-491C-B4F1-898D4446DFD4}" dt="2022-11-09T18:45:34.309" v="305"/>
          <ac:spMkLst>
            <pc:docMk/>
            <pc:sldMk cId="3234740481" sldId="305"/>
            <ac:spMk id="91" creationId="{066847F7-02FB-D8C3-9E72-1F4E2CEA8AD7}"/>
          </ac:spMkLst>
        </pc:spChg>
        <pc:spChg chg="add mod">
          <ac:chgData name="Raphael Freitas" userId="a487a61babc2bbfd" providerId="LiveId" clId="{A549BABB-4D7A-491C-B4F1-898D4446DFD4}" dt="2022-11-09T18:45:34.309" v="305"/>
          <ac:spMkLst>
            <pc:docMk/>
            <pc:sldMk cId="3234740481" sldId="305"/>
            <ac:spMk id="92" creationId="{73ACFE8A-5581-708D-91CC-0B2221EEE20E}"/>
          </ac:spMkLst>
        </pc:spChg>
        <pc:spChg chg="add mod">
          <ac:chgData name="Raphael Freitas" userId="a487a61babc2bbfd" providerId="LiveId" clId="{A549BABB-4D7A-491C-B4F1-898D4446DFD4}" dt="2022-11-09T18:45:34.309" v="305"/>
          <ac:spMkLst>
            <pc:docMk/>
            <pc:sldMk cId="3234740481" sldId="305"/>
            <ac:spMk id="93" creationId="{B21D3879-467E-0727-C369-F58A8F9B1E85}"/>
          </ac:spMkLst>
        </pc:spChg>
        <pc:spChg chg="add mod">
          <ac:chgData name="Raphael Freitas" userId="a487a61babc2bbfd" providerId="LiveId" clId="{A549BABB-4D7A-491C-B4F1-898D4446DFD4}" dt="2022-11-09T18:45:34.309" v="305"/>
          <ac:spMkLst>
            <pc:docMk/>
            <pc:sldMk cId="3234740481" sldId="305"/>
            <ac:spMk id="94" creationId="{156621B5-6613-1C55-F379-27FBA13BA419}"/>
          </ac:spMkLst>
        </pc:spChg>
        <pc:spChg chg="add mod">
          <ac:chgData name="Raphael Freitas" userId="a487a61babc2bbfd" providerId="LiveId" clId="{A549BABB-4D7A-491C-B4F1-898D4446DFD4}" dt="2022-11-09T18:45:34.309" v="305"/>
          <ac:spMkLst>
            <pc:docMk/>
            <pc:sldMk cId="3234740481" sldId="305"/>
            <ac:spMk id="95" creationId="{2F14A0D9-FE94-9B30-EC46-FBA225F9CE03}"/>
          </ac:spMkLst>
        </pc:spChg>
        <pc:spChg chg="add mod">
          <ac:chgData name="Raphael Freitas" userId="a487a61babc2bbfd" providerId="LiveId" clId="{A549BABB-4D7A-491C-B4F1-898D4446DFD4}" dt="2022-11-09T18:45:34.309" v="305"/>
          <ac:spMkLst>
            <pc:docMk/>
            <pc:sldMk cId="3234740481" sldId="305"/>
            <ac:spMk id="96" creationId="{5A74B951-E2ED-EABE-D669-AFC00B414B86}"/>
          </ac:spMkLst>
        </pc:spChg>
        <pc:spChg chg="add mod">
          <ac:chgData name="Raphael Freitas" userId="a487a61babc2bbfd" providerId="LiveId" clId="{A549BABB-4D7A-491C-B4F1-898D4446DFD4}" dt="2022-11-09T18:45:34.309" v="305"/>
          <ac:spMkLst>
            <pc:docMk/>
            <pc:sldMk cId="3234740481" sldId="305"/>
            <ac:spMk id="97" creationId="{3D496FC8-91AE-1567-FDA5-EBE2A05D6F71}"/>
          </ac:spMkLst>
        </pc:spChg>
        <pc:spChg chg="add mod">
          <ac:chgData name="Raphael Freitas" userId="a487a61babc2bbfd" providerId="LiveId" clId="{A549BABB-4D7A-491C-B4F1-898D4446DFD4}" dt="2022-11-09T18:45:34.309" v="305"/>
          <ac:spMkLst>
            <pc:docMk/>
            <pc:sldMk cId="3234740481" sldId="305"/>
            <ac:spMk id="98" creationId="{3EBB843B-BE5D-8B3A-49E4-343A64A7A8DD}"/>
          </ac:spMkLst>
        </pc:spChg>
        <pc:spChg chg="add mod">
          <ac:chgData name="Raphael Freitas" userId="a487a61babc2bbfd" providerId="LiveId" clId="{A549BABB-4D7A-491C-B4F1-898D4446DFD4}" dt="2022-11-09T18:45:34.309" v="305"/>
          <ac:spMkLst>
            <pc:docMk/>
            <pc:sldMk cId="3234740481" sldId="305"/>
            <ac:spMk id="99" creationId="{E39D0B9C-7A37-6185-A3D6-4327C454594D}"/>
          </ac:spMkLst>
        </pc:spChg>
        <pc:spChg chg="mod">
          <ac:chgData name="Raphael Freitas" userId="a487a61babc2bbfd" providerId="LiveId" clId="{A549BABB-4D7A-491C-B4F1-898D4446DFD4}" dt="2022-11-09T18:45:34.309" v="305"/>
          <ac:spMkLst>
            <pc:docMk/>
            <pc:sldMk cId="3234740481" sldId="305"/>
            <ac:spMk id="101" creationId="{4FC5778A-6C47-B711-7A11-0FFD5FC1AB14}"/>
          </ac:spMkLst>
        </pc:spChg>
        <pc:spChg chg="mod">
          <ac:chgData name="Raphael Freitas" userId="a487a61babc2bbfd" providerId="LiveId" clId="{A549BABB-4D7A-491C-B4F1-898D4446DFD4}" dt="2022-11-09T18:45:34.309" v="305"/>
          <ac:spMkLst>
            <pc:docMk/>
            <pc:sldMk cId="3234740481" sldId="305"/>
            <ac:spMk id="102" creationId="{A2FD7A3D-74B8-FACD-1664-4BB977E80EF2}"/>
          </ac:spMkLst>
        </pc:spChg>
        <pc:spChg chg="mod">
          <ac:chgData name="Raphael Freitas" userId="a487a61babc2bbfd" providerId="LiveId" clId="{A549BABB-4D7A-491C-B4F1-898D4446DFD4}" dt="2022-11-09T18:45:34.309" v="305"/>
          <ac:spMkLst>
            <pc:docMk/>
            <pc:sldMk cId="3234740481" sldId="305"/>
            <ac:spMk id="103" creationId="{AD778D40-C6A7-29C5-872B-48A187C1B5F0}"/>
          </ac:spMkLst>
        </pc:spChg>
        <pc:spChg chg="mod">
          <ac:chgData name="Raphael Freitas" userId="a487a61babc2bbfd" providerId="LiveId" clId="{A549BABB-4D7A-491C-B4F1-898D4446DFD4}" dt="2022-11-09T18:45:34.309" v="305"/>
          <ac:spMkLst>
            <pc:docMk/>
            <pc:sldMk cId="3234740481" sldId="305"/>
            <ac:spMk id="104" creationId="{B1AB2CC9-15CC-275D-E9CF-452D816FC63D}"/>
          </ac:spMkLst>
        </pc:spChg>
        <pc:spChg chg="mod">
          <ac:chgData name="Raphael Freitas" userId="a487a61babc2bbfd" providerId="LiveId" clId="{A549BABB-4D7A-491C-B4F1-898D4446DFD4}" dt="2022-11-09T18:45:34.309" v="305"/>
          <ac:spMkLst>
            <pc:docMk/>
            <pc:sldMk cId="3234740481" sldId="305"/>
            <ac:spMk id="107" creationId="{D1B59265-0EFE-EC80-BA8B-BA3BD670C363}"/>
          </ac:spMkLst>
        </pc:spChg>
        <pc:spChg chg="mod">
          <ac:chgData name="Raphael Freitas" userId="a487a61babc2bbfd" providerId="LiveId" clId="{A549BABB-4D7A-491C-B4F1-898D4446DFD4}" dt="2022-11-09T18:45:34.309" v="305"/>
          <ac:spMkLst>
            <pc:docMk/>
            <pc:sldMk cId="3234740481" sldId="305"/>
            <ac:spMk id="108" creationId="{0C434B0A-96DD-8390-4E56-74D920F5A1BC}"/>
          </ac:spMkLst>
        </pc:spChg>
        <pc:spChg chg="mod">
          <ac:chgData name="Raphael Freitas" userId="a487a61babc2bbfd" providerId="LiveId" clId="{A549BABB-4D7A-491C-B4F1-898D4446DFD4}" dt="2022-11-09T18:45:34.309" v="305"/>
          <ac:spMkLst>
            <pc:docMk/>
            <pc:sldMk cId="3234740481" sldId="305"/>
            <ac:spMk id="109" creationId="{BE82CD2B-73EB-3F33-1B3D-B4F4A4ADD5CF}"/>
          </ac:spMkLst>
        </pc:spChg>
        <pc:spChg chg="mod">
          <ac:chgData name="Raphael Freitas" userId="a487a61babc2bbfd" providerId="LiveId" clId="{A549BABB-4D7A-491C-B4F1-898D4446DFD4}" dt="2022-11-09T18:45:34.309" v="305"/>
          <ac:spMkLst>
            <pc:docMk/>
            <pc:sldMk cId="3234740481" sldId="305"/>
            <ac:spMk id="110" creationId="{257CB547-3A69-17B2-C802-6DD68FF26DE1}"/>
          </ac:spMkLst>
        </pc:spChg>
        <pc:spChg chg="mod">
          <ac:chgData name="Raphael Freitas" userId="a487a61babc2bbfd" providerId="LiveId" clId="{A549BABB-4D7A-491C-B4F1-898D4446DFD4}" dt="2022-11-09T18:45:34.309" v="305"/>
          <ac:spMkLst>
            <pc:docMk/>
            <pc:sldMk cId="3234740481" sldId="305"/>
            <ac:spMk id="113" creationId="{D5B1803E-8D50-2E32-196E-B75516D921D3}"/>
          </ac:spMkLst>
        </pc:spChg>
        <pc:spChg chg="mod">
          <ac:chgData name="Raphael Freitas" userId="a487a61babc2bbfd" providerId="LiveId" clId="{A549BABB-4D7A-491C-B4F1-898D4446DFD4}" dt="2022-11-09T18:45:34.309" v="305"/>
          <ac:spMkLst>
            <pc:docMk/>
            <pc:sldMk cId="3234740481" sldId="305"/>
            <ac:spMk id="114" creationId="{D8238069-3116-FF8D-87C5-B0CEF3874575}"/>
          </ac:spMkLst>
        </pc:spChg>
        <pc:spChg chg="mod">
          <ac:chgData name="Raphael Freitas" userId="a487a61babc2bbfd" providerId="LiveId" clId="{A549BABB-4D7A-491C-B4F1-898D4446DFD4}" dt="2022-11-09T18:45:34.309" v="305"/>
          <ac:spMkLst>
            <pc:docMk/>
            <pc:sldMk cId="3234740481" sldId="305"/>
            <ac:spMk id="115" creationId="{5E4B83BD-2D9A-48C1-3E45-BD622F3D48C8}"/>
          </ac:spMkLst>
        </pc:spChg>
        <pc:spChg chg="mod">
          <ac:chgData name="Raphael Freitas" userId="a487a61babc2bbfd" providerId="LiveId" clId="{A549BABB-4D7A-491C-B4F1-898D4446DFD4}" dt="2022-11-09T18:45:34.309" v="305"/>
          <ac:spMkLst>
            <pc:docMk/>
            <pc:sldMk cId="3234740481" sldId="305"/>
            <ac:spMk id="116" creationId="{B82B7A60-F323-8C75-0F3C-9873BB0DDCC5}"/>
          </ac:spMkLst>
        </pc:spChg>
        <pc:spChg chg="mod">
          <ac:chgData name="Raphael Freitas" userId="a487a61babc2bbfd" providerId="LiveId" clId="{A549BABB-4D7A-491C-B4F1-898D4446DFD4}" dt="2022-11-09T18:35:01.417" v="234" actId="1076"/>
          <ac:spMkLst>
            <pc:docMk/>
            <pc:sldMk cId="3234740481" sldId="305"/>
            <ac:spMk id="123" creationId="{00000000-0000-0000-0000-000000000000}"/>
          </ac:spMkLst>
        </pc:spChg>
        <pc:grpChg chg="add del mod">
          <ac:chgData name="Raphael Freitas" userId="a487a61babc2bbfd" providerId="LiveId" clId="{A549BABB-4D7A-491C-B4F1-898D4446DFD4}" dt="2022-11-09T18:43:15.397" v="280" actId="478"/>
          <ac:grpSpMkLst>
            <pc:docMk/>
            <pc:sldMk cId="3234740481" sldId="305"/>
            <ac:grpSpMk id="4" creationId="{CE75B66B-E2FB-1F1F-52DB-13D8125B6C95}"/>
          </ac:grpSpMkLst>
        </pc:grpChg>
        <pc:grpChg chg="mod">
          <ac:chgData name="Raphael Freitas" userId="a487a61babc2bbfd" providerId="LiveId" clId="{A549BABB-4D7A-491C-B4F1-898D4446DFD4}" dt="2022-11-09T18:35:02.283" v="235"/>
          <ac:grpSpMkLst>
            <pc:docMk/>
            <pc:sldMk cId="3234740481" sldId="305"/>
            <ac:grpSpMk id="6" creationId="{98E1F4BA-0AF3-79C0-B6F3-B48C0C1B998F}"/>
          </ac:grpSpMkLst>
        </pc:grpChg>
        <pc:grpChg chg="add del mod">
          <ac:chgData name="Raphael Freitas" userId="a487a61babc2bbfd" providerId="LiveId" clId="{A549BABB-4D7A-491C-B4F1-898D4446DFD4}" dt="2022-11-09T18:44:51.016" v="294"/>
          <ac:grpSpMkLst>
            <pc:docMk/>
            <pc:sldMk cId="3234740481" sldId="305"/>
            <ac:grpSpMk id="46" creationId="{92962A46-7269-7707-47D9-92D3DD3233B3}"/>
          </ac:grpSpMkLst>
        </pc:grpChg>
        <pc:grpChg chg="add del mod">
          <ac:chgData name="Raphael Freitas" userId="a487a61babc2bbfd" providerId="LiveId" clId="{A549BABB-4D7A-491C-B4F1-898D4446DFD4}" dt="2022-11-09T18:44:51.016" v="294"/>
          <ac:grpSpMkLst>
            <pc:docMk/>
            <pc:sldMk cId="3234740481" sldId="305"/>
            <ac:grpSpMk id="64" creationId="{08F92F7D-7E02-904B-797F-FFC3DE3DD2CD}"/>
          </ac:grpSpMkLst>
        </pc:grpChg>
        <pc:grpChg chg="add del mod">
          <ac:chgData name="Raphael Freitas" userId="a487a61babc2bbfd" providerId="LiveId" clId="{A549BABB-4D7A-491C-B4F1-898D4446DFD4}" dt="2022-11-09T18:44:51.016" v="294"/>
          <ac:grpSpMkLst>
            <pc:docMk/>
            <pc:sldMk cId="3234740481" sldId="305"/>
            <ac:grpSpMk id="70" creationId="{4B3A8EEF-7EB9-72A0-25DE-F956C8FBA231}"/>
          </ac:grpSpMkLst>
        </pc:grpChg>
        <pc:grpChg chg="add del mod">
          <ac:chgData name="Raphael Freitas" userId="a487a61babc2bbfd" providerId="LiveId" clId="{A549BABB-4D7A-491C-B4F1-898D4446DFD4}" dt="2022-11-09T18:44:51.016" v="294"/>
          <ac:grpSpMkLst>
            <pc:docMk/>
            <pc:sldMk cId="3234740481" sldId="305"/>
            <ac:grpSpMk id="76" creationId="{B80396EA-670D-F442-2FB1-4B721265B80F}"/>
          </ac:grpSpMkLst>
        </pc:grpChg>
        <pc:grpChg chg="add mod">
          <ac:chgData name="Raphael Freitas" userId="a487a61babc2bbfd" providerId="LiveId" clId="{A549BABB-4D7A-491C-B4F1-898D4446DFD4}" dt="2022-11-09T18:45:34.309" v="305"/>
          <ac:grpSpMkLst>
            <pc:docMk/>
            <pc:sldMk cId="3234740481" sldId="305"/>
            <ac:grpSpMk id="82" creationId="{3901734A-DDB0-99A7-FE05-CF959083D6BB}"/>
          </ac:grpSpMkLst>
        </pc:grpChg>
        <pc:grpChg chg="add mod">
          <ac:chgData name="Raphael Freitas" userId="a487a61babc2bbfd" providerId="LiveId" clId="{A549BABB-4D7A-491C-B4F1-898D4446DFD4}" dt="2022-11-09T18:45:34.309" v="305"/>
          <ac:grpSpMkLst>
            <pc:docMk/>
            <pc:sldMk cId="3234740481" sldId="305"/>
            <ac:grpSpMk id="100" creationId="{1D3E915B-E51B-19B1-7E52-52CF5A33A5F9}"/>
          </ac:grpSpMkLst>
        </pc:grpChg>
        <pc:grpChg chg="add mod">
          <ac:chgData name="Raphael Freitas" userId="a487a61babc2bbfd" providerId="LiveId" clId="{A549BABB-4D7A-491C-B4F1-898D4446DFD4}" dt="2022-11-09T18:45:34.309" v="305"/>
          <ac:grpSpMkLst>
            <pc:docMk/>
            <pc:sldMk cId="3234740481" sldId="305"/>
            <ac:grpSpMk id="106" creationId="{47A07306-4F58-2590-881A-6C2A7B208F96}"/>
          </ac:grpSpMkLst>
        </pc:grpChg>
        <pc:grpChg chg="add mod">
          <ac:chgData name="Raphael Freitas" userId="a487a61babc2bbfd" providerId="LiveId" clId="{A549BABB-4D7A-491C-B4F1-898D4446DFD4}" dt="2022-11-09T18:45:34.309" v="305"/>
          <ac:grpSpMkLst>
            <pc:docMk/>
            <pc:sldMk cId="3234740481" sldId="305"/>
            <ac:grpSpMk id="112" creationId="{CC5502EA-D611-7362-EF57-6D7214DE43F4}"/>
          </ac:grpSpMkLst>
        </pc:grpChg>
        <pc:cxnChg chg="mod">
          <ac:chgData name="Raphael Freitas" userId="a487a61babc2bbfd" providerId="LiveId" clId="{A549BABB-4D7A-491C-B4F1-898D4446DFD4}" dt="2022-11-09T18:43:15.397" v="280" actId="478"/>
          <ac:cxnSpMkLst>
            <pc:docMk/>
            <pc:sldMk cId="3234740481" sldId="305"/>
            <ac:cxnSpMk id="14" creationId="{581B062B-8D95-596C-4902-1CF47D92F735}"/>
          </ac:cxnSpMkLst>
        </pc:cxnChg>
        <pc:cxnChg chg="mod">
          <ac:chgData name="Raphael Freitas" userId="a487a61babc2bbfd" providerId="LiveId" clId="{A549BABB-4D7A-491C-B4F1-898D4446DFD4}" dt="2022-11-09T18:43:15.397" v="280" actId="478"/>
          <ac:cxnSpMkLst>
            <pc:docMk/>
            <pc:sldMk cId="3234740481" sldId="305"/>
            <ac:cxnSpMk id="15" creationId="{780B2D03-4D65-5AEF-967E-B1DC6CEA69B3}"/>
          </ac:cxnSpMkLst>
        </pc:cxnChg>
        <pc:cxnChg chg="mod">
          <ac:chgData name="Raphael Freitas" userId="a487a61babc2bbfd" providerId="LiveId" clId="{A549BABB-4D7A-491C-B4F1-898D4446DFD4}" dt="2022-11-09T18:43:15.397" v="280" actId="478"/>
          <ac:cxnSpMkLst>
            <pc:docMk/>
            <pc:sldMk cId="3234740481" sldId="305"/>
            <ac:cxnSpMk id="16" creationId="{34E0CBF1-F2E8-9ACB-7468-275E5B4C2E11}"/>
          </ac:cxnSpMkLst>
        </pc:cxnChg>
        <pc:cxnChg chg="mod">
          <ac:chgData name="Raphael Freitas" userId="a487a61babc2bbfd" providerId="LiveId" clId="{A549BABB-4D7A-491C-B4F1-898D4446DFD4}" dt="2022-11-09T18:43:15.397" v="280" actId="478"/>
          <ac:cxnSpMkLst>
            <pc:docMk/>
            <pc:sldMk cId="3234740481" sldId="305"/>
            <ac:cxnSpMk id="17" creationId="{5ACFFE9E-09DD-9150-5528-E746A443FC25}"/>
          </ac:cxnSpMkLst>
        </pc:cxnChg>
        <pc:cxnChg chg="mod">
          <ac:chgData name="Raphael Freitas" userId="a487a61babc2bbfd" providerId="LiveId" clId="{A549BABB-4D7A-491C-B4F1-898D4446DFD4}" dt="2022-11-09T18:43:15.397" v="280" actId="478"/>
          <ac:cxnSpMkLst>
            <pc:docMk/>
            <pc:sldMk cId="3234740481" sldId="305"/>
            <ac:cxnSpMk id="18" creationId="{7DFCEA67-5786-4D96-3F7A-E3EDC75752B0}"/>
          </ac:cxnSpMkLst>
        </pc:cxnChg>
        <pc:cxnChg chg="mod">
          <ac:chgData name="Raphael Freitas" userId="a487a61babc2bbfd" providerId="LiveId" clId="{A549BABB-4D7A-491C-B4F1-898D4446DFD4}" dt="2022-11-09T18:43:15.397" v="280" actId="478"/>
          <ac:cxnSpMkLst>
            <pc:docMk/>
            <pc:sldMk cId="3234740481" sldId="305"/>
            <ac:cxnSpMk id="19" creationId="{AE99EC05-4788-0F58-C977-D1711A750A81}"/>
          </ac:cxnSpMkLst>
        </pc:cxnChg>
        <pc:cxnChg chg="mod">
          <ac:chgData name="Raphael Freitas" userId="a487a61babc2bbfd" providerId="LiveId" clId="{A549BABB-4D7A-491C-B4F1-898D4446DFD4}" dt="2022-11-09T18:43:15.397" v="280" actId="478"/>
          <ac:cxnSpMkLst>
            <pc:docMk/>
            <pc:sldMk cId="3234740481" sldId="305"/>
            <ac:cxnSpMk id="20" creationId="{7F2D3A2E-C4C1-103E-E614-33DAF4465AEE}"/>
          </ac:cxnSpMkLst>
        </pc:cxnChg>
        <pc:cxnChg chg="mod">
          <ac:chgData name="Raphael Freitas" userId="a487a61babc2bbfd" providerId="LiveId" clId="{A549BABB-4D7A-491C-B4F1-898D4446DFD4}" dt="2022-11-09T18:43:15.397" v="280" actId="478"/>
          <ac:cxnSpMkLst>
            <pc:docMk/>
            <pc:sldMk cId="3234740481" sldId="305"/>
            <ac:cxnSpMk id="21" creationId="{689E7107-16C9-ECC8-6F4A-888C368AFC3D}"/>
          </ac:cxnSpMkLst>
        </pc:cxnChg>
        <pc:cxnChg chg="mod">
          <ac:chgData name="Raphael Freitas" userId="a487a61babc2bbfd" providerId="LiveId" clId="{A549BABB-4D7A-491C-B4F1-898D4446DFD4}" dt="2022-11-09T18:35:02.283" v="235"/>
          <ac:cxnSpMkLst>
            <pc:docMk/>
            <pc:sldMk cId="3234740481" sldId="305"/>
            <ac:cxnSpMk id="22" creationId="{FF1AB64C-C9EB-D306-98F7-01B25DFA9396}"/>
          </ac:cxnSpMkLst>
        </pc:cxnChg>
        <pc:cxnChg chg="mod">
          <ac:chgData name="Raphael Freitas" userId="a487a61babc2bbfd" providerId="LiveId" clId="{A549BABB-4D7A-491C-B4F1-898D4446DFD4}" dt="2022-11-09T18:44:49.678" v="293"/>
          <ac:cxnSpMkLst>
            <pc:docMk/>
            <pc:sldMk cId="3234740481" sldId="305"/>
            <ac:cxnSpMk id="47" creationId="{1F3C4C23-9E36-7754-96CA-95FA16FF7196}"/>
          </ac:cxnSpMkLst>
        </pc:cxnChg>
        <pc:cxnChg chg="mod">
          <ac:chgData name="Raphael Freitas" userId="a487a61babc2bbfd" providerId="LiveId" clId="{A549BABB-4D7A-491C-B4F1-898D4446DFD4}" dt="2022-11-09T18:44:49.678" v="293"/>
          <ac:cxnSpMkLst>
            <pc:docMk/>
            <pc:sldMk cId="3234740481" sldId="305"/>
            <ac:cxnSpMk id="69" creationId="{2EF49420-FA0A-71FC-DFB4-9123476FBEAC}"/>
          </ac:cxnSpMkLst>
        </pc:cxnChg>
        <pc:cxnChg chg="mod">
          <ac:chgData name="Raphael Freitas" userId="a487a61babc2bbfd" providerId="LiveId" clId="{A549BABB-4D7A-491C-B4F1-898D4446DFD4}" dt="2022-11-09T18:44:49.678" v="293"/>
          <ac:cxnSpMkLst>
            <pc:docMk/>
            <pc:sldMk cId="3234740481" sldId="305"/>
            <ac:cxnSpMk id="75" creationId="{657BFD77-EB08-1015-0A48-E247AF25F25C}"/>
          </ac:cxnSpMkLst>
        </pc:cxnChg>
        <pc:cxnChg chg="mod">
          <ac:chgData name="Raphael Freitas" userId="a487a61babc2bbfd" providerId="LiveId" clId="{A549BABB-4D7A-491C-B4F1-898D4446DFD4}" dt="2022-11-09T18:44:49.678" v="293"/>
          <ac:cxnSpMkLst>
            <pc:docMk/>
            <pc:sldMk cId="3234740481" sldId="305"/>
            <ac:cxnSpMk id="81" creationId="{E4B54545-F7D0-197B-8330-93AD1D0FC9B9}"/>
          </ac:cxnSpMkLst>
        </pc:cxnChg>
        <pc:cxnChg chg="mod">
          <ac:chgData name="Raphael Freitas" userId="a487a61babc2bbfd" providerId="LiveId" clId="{A549BABB-4D7A-491C-B4F1-898D4446DFD4}" dt="2022-11-09T18:45:34.309" v="305"/>
          <ac:cxnSpMkLst>
            <pc:docMk/>
            <pc:sldMk cId="3234740481" sldId="305"/>
            <ac:cxnSpMk id="83" creationId="{3961A9D6-A8F8-91B1-790B-EA841CF92ECE}"/>
          </ac:cxnSpMkLst>
        </pc:cxnChg>
        <pc:cxnChg chg="mod">
          <ac:chgData name="Raphael Freitas" userId="a487a61babc2bbfd" providerId="LiveId" clId="{A549BABB-4D7A-491C-B4F1-898D4446DFD4}" dt="2022-11-09T18:45:34.309" v="305"/>
          <ac:cxnSpMkLst>
            <pc:docMk/>
            <pc:sldMk cId="3234740481" sldId="305"/>
            <ac:cxnSpMk id="105" creationId="{497BB7B1-5A8F-6EE3-25B3-9853325D3EB9}"/>
          </ac:cxnSpMkLst>
        </pc:cxnChg>
        <pc:cxnChg chg="mod">
          <ac:chgData name="Raphael Freitas" userId="a487a61babc2bbfd" providerId="LiveId" clId="{A549BABB-4D7A-491C-B4F1-898D4446DFD4}" dt="2022-11-09T18:45:34.309" v="305"/>
          <ac:cxnSpMkLst>
            <pc:docMk/>
            <pc:sldMk cId="3234740481" sldId="305"/>
            <ac:cxnSpMk id="111" creationId="{6D2A4119-37E9-81A5-1307-48F459F261A4}"/>
          </ac:cxnSpMkLst>
        </pc:cxnChg>
        <pc:cxnChg chg="mod">
          <ac:chgData name="Raphael Freitas" userId="a487a61babc2bbfd" providerId="LiveId" clId="{A549BABB-4D7A-491C-B4F1-898D4446DFD4}" dt="2022-11-09T18:45:34.309" v="305"/>
          <ac:cxnSpMkLst>
            <pc:docMk/>
            <pc:sldMk cId="3234740481" sldId="305"/>
            <ac:cxnSpMk id="117" creationId="{0340EE7A-446C-C5F3-2AEA-0EE71CE6FD9D}"/>
          </ac:cxnSpMkLst>
        </pc:cxnChg>
      </pc:sldChg>
      <pc:sldChg chg="addSp delSp modSp add del mod">
        <pc:chgData name="Raphael Freitas" userId="a487a61babc2bbfd" providerId="LiveId" clId="{A549BABB-4D7A-491C-B4F1-898D4446DFD4}" dt="2022-11-09T19:31:01.052" v="731" actId="47"/>
        <pc:sldMkLst>
          <pc:docMk/>
          <pc:sldMk cId="3760439532" sldId="306"/>
        </pc:sldMkLst>
        <pc:spChg chg="mod topLvl">
          <ac:chgData name="Raphael Freitas" userId="a487a61babc2bbfd" providerId="LiveId" clId="{A549BABB-4D7A-491C-B4F1-898D4446DFD4}" dt="2022-11-09T18:39:50.977" v="276" actId="1076"/>
          <ac:spMkLst>
            <pc:docMk/>
            <pc:sldMk cId="3760439532" sldId="306"/>
            <ac:spMk id="3" creationId="{CEBBA805-1C7F-98D2-0310-C18D1FD1CA24}"/>
          </ac:spMkLst>
        </pc:spChg>
        <pc:spChg chg="mod topLvl">
          <ac:chgData name="Raphael Freitas" userId="a487a61babc2bbfd" providerId="LiveId" clId="{A549BABB-4D7A-491C-B4F1-898D4446DFD4}" dt="2022-11-09T18:39:26.539" v="274" actId="165"/>
          <ac:spMkLst>
            <pc:docMk/>
            <pc:sldMk cId="3760439532" sldId="306"/>
            <ac:spMk id="5" creationId="{4A28C20D-9A86-2387-C3AB-F24C9E3FD861}"/>
          </ac:spMkLst>
        </pc:spChg>
        <pc:spChg chg="mod topLvl">
          <ac:chgData name="Raphael Freitas" userId="a487a61babc2bbfd" providerId="LiveId" clId="{A549BABB-4D7A-491C-B4F1-898D4446DFD4}" dt="2022-11-09T18:39:39.619" v="275" actId="1076"/>
          <ac:spMkLst>
            <pc:docMk/>
            <pc:sldMk cId="3760439532" sldId="306"/>
            <ac:spMk id="6" creationId="{CA419E1B-7BA3-7E57-414E-FDAF02526F14}"/>
          </ac:spMkLst>
        </pc:spChg>
        <pc:spChg chg="mod topLvl">
          <ac:chgData name="Raphael Freitas" userId="a487a61babc2bbfd" providerId="LiveId" clId="{A549BABB-4D7A-491C-B4F1-898D4446DFD4}" dt="2022-11-09T18:39:26.539" v="274" actId="165"/>
          <ac:spMkLst>
            <pc:docMk/>
            <pc:sldMk cId="3760439532" sldId="306"/>
            <ac:spMk id="7" creationId="{2903ABDD-5509-89FF-1D7B-6A85D2EA9E26}"/>
          </ac:spMkLst>
        </pc:spChg>
        <pc:spChg chg="mod topLvl">
          <ac:chgData name="Raphael Freitas" userId="a487a61babc2bbfd" providerId="LiveId" clId="{A549BABB-4D7A-491C-B4F1-898D4446DFD4}" dt="2022-11-09T18:39:26.539" v="274" actId="165"/>
          <ac:spMkLst>
            <pc:docMk/>
            <pc:sldMk cId="3760439532" sldId="306"/>
            <ac:spMk id="8" creationId="{FC5CF640-07E1-17CF-916C-AD565BC19701}"/>
          </ac:spMkLst>
        </pc:spChg>
        <pc:spChg chg="mod topLvl">
          <ac:chgData name="Raphael Freitas" userId="a487a61babc2bbfd" providerId="LiveId" clId="{A549BABB-4D7A-491C-B4F1-898D4446DFD4}" dt="2022-11-09T18:39:26.539" v="274" actId="165"/>
          <ac:spMkLst>
            <pc:docMk/>
            <pc:sldMk cId="3760439532" sldId="306"/>
            <ac:spMk id="9" creationId="{514717C0-F3CA-9B70-B121-424B776FBAC9}"/>
          </ac:spMkLst>
        </pc:spChg>
        <pc:spChg chg="mod topLvl">
          <ac:chgData name="Raphael Freitas" userId="a487a61babc2bbfd" providerId="LiveId" clId="{A549BABB-4D7A-491C-B4F1-898D4446DFD4}" dt="2022-11-09T18:39:26.539" v="274" actId="165"/>
          <ac:spMkLst>
            <pc:docMk/>
            <pc:sldMk cId="3760439532" sldId="306"/>
            <ac:spMk id="10" creationId="{0299AE7D-D829-2E77-B092-B5356C9BB991}"/>
          </ac:spMkLst>
        </pc:spChg>
        <pc:spChg chg="mod topLvl">
          <ac:chgData name="Raphael Freitas" userId="a487a61babc2bbfd" providerId="LiveId" clId="{A549BABB-4D7A-491C-B4F1-898D4446DFD4}" dt="2022-11-09T18:39:26.539" v="274" actId="165"/>
          <ac:spMkLst>
            <pc:docMk/>
            <pc:sldMk cId="3760439532" sldId="306"/>
            <ac:spMk id="11" creationId="{883A349D-90DB-AEF8-3D2D-F5381E219D09}"/>
          </ac:spMkLst>
        </pc:spChg>
        <pc:spChg chg="mod">
          <ac:chgData name="Raphael Freitas" userId="a487a61babc2bbfd" providerId="LiveId" clId="{A549BABB-4D7A-491C-B4F1-898D4446DFD4}" dt="2022-11-09T18:39:26.539" v="274" actId="165"/>
          <ac:spMkLst>
            <pc:docMk/>
            <pc:sldMk cId="3760439532" sldId="306"/>
            <ac:spMk id="21" creationId="{38878AE2-AE20-B4F9-ABF0-3900B546693C}"/>
          </ac:spMkLst>
        </pc:spChg>
        <pc:spChg chg="mod">
          <ac:chgData name="Raphael Freitas" userId="a487a61babc2bbfd" providerId="LiveId" clId="{A549BABB-4D7A-491C-B4F1-898D4446DFD4}" dt="2022-11-09T18:39:26.539" v="274" actId="165"/>
          <ac:spMkLst>
            <pc:docMk/>
            <pc:sldMk cId="3760439532" sldId="306"/>
            <ac:spMk id="22" creationId="{46BD95A7-FF39-DBB8-61C9-0CE37451A7BD}"/>
          </ac:spMkLst>
        </pc:spChg>
        <pc:spChg chg="add mod">
          <ac:chgData name="Raphael Freitas" userId="a487a61babc2bbfd" providerId="LiveId" clId="{A549BABB-4D7A-491C-B4F1-898D4446DFD4}" dt="2022-11-09T18:38:52.630" v="271" actId="1076"/>
          <ac:spMkLst>
            <pc:docMk/>
            <pc:sldMk cId="3760439532" sldId="306"/>
            <ac:spMk id="23" creationId="{6C5F4DB1-8589-747A-A5BD-531D2B9DBBD9}"/>
          </ac:spMkLst>
        </pc:spChg>
        <pc:spChg chg="add mod">
          <ac:chgData name="Raphael Freitas" userId="a487a61babc2bbfd" providerId="LiveId" clId="{A549BABB-4D7A-491C-B4F1-898D4446DFD4}" dt="2022-11-09T18:35:56.719" v="244" actId="1076"/>
          <ac:spMkLst>
            <pc:docMk/>
            <pc:sldMk cId="3760439532" sldId="306"/>
            <ac:spMk id="24" creationId="{BD61C8BA-C9AF-23F3-E1E3-790BEAC6615D}"/>
          </ac:spMkLst>
        </pc:spChg>
        <pc:spChg chg="add mod">
          <ac:chgData name="Raphael Freitas" userId="a487a61babc2bbfd" providerId="LiveId" clId="{A549BABB-4D7A-491C-B4F1-898D4446DFD4}" dt="2022-11-09T18:35:56.719" v="244" actId="1076"/>
          <ac:spMkLst>
            <pc:docMk/>
            <pc:sldMk cId="3760439532" sldId="306"/>
            <ac:spMk id="25" creationId="{8EC9B246-7F33-75CE-7302-7437213081FD}"/>
          </ac:spMkLst>
        </pc:spChg>
        <pc:spChg chg="add mod">
          <ac:chgData name="Raphael Freitas" userId="a487a61babc2bbfd" providerId="LiveId" clId="{A549BABB-4D7A-491C-B4F1-898D4446DFD4}" dt="2022-11-09T18:35:56.719" v="244" actId="1076"/>
          <ac:spMkLst>
            <pc:docMk/>
            <pc:sldMk cId="3760439532" sldId="306"/>
            <ac:spMk id="26" creationId="{43023A1A-B6AF-2AAD-08DF-5E042923D4F5}"/>
          </ac:spMkLst>
        </pc:spChg>
        <pc:spChg chg="add mod">
          <ac:chgData name="Raphael Freitas" userId="a487a61babc2bbfd" providerId="LiveId" clId="{A549BABB-4D7A-491C-B4F1-898D4446DFD4}" dt="2022-11-09T18:39:39.619" v="275" actId="1076"/>
          <ac:spMkLst>
            <pc:docMk/>
            <pc:sldMk cId="3760439532" sldId="306"/>
            <ac:spMk id="27" creationId="{2DAB89D3-EA67-1483-B6A7-0D3B1375E749}"/>
          </ac:spMkLst>
        </pc:spChg>
        <pc:spChg chg="add mod">
          <ac:chgData name="Raphael Freitas" userId="a487a61babc2bbfd" providerId="LiveId" clId="{A549BABB-4D7A-491C-B4F1-898D4446DFD4}" dt="2022-11-09T18:39:50.977" v="276" actId="1076"/>
          <ac:spMkLst>
            <pc:docMk/>
            <pc:sldMk cId="3760439532" sldId="306"/>
            <ac:spMk id="28" creationId="{6513D9E3-38AA-10D8-A811-0B34B99F6949}"/>
          </ac:spMkLst>
        </pc:spChg>
        <pc:spChg chg="add mod">
          <ac:chgData name="Raphael Freitas" userId="a487a61babc2bbfd" providerId="LiveId" clId="{A549BABB-4D7A-491C-B4F1-898D4446DFD4}" dt="2022-11-09T18:35:56.719" v="244" actId="1076"/>
          <ac:spMkLst>
            <pc:docMk/>
            <pc:sldMk cId="3760439532" sldId="306"/>
            <ac:spMk id="29" creationId="{589E3F3C-3835-D7F9-57BC-D6ECDFCB7DEE}"/>
          </ac:spMkLst>
        </pc:spChg>
        <pc:spChg chg="add mod">
          <ac:chgData name="Raphael Freitas" userId="a487a61babc2bbfd" providerId="LiveId" clId="{A549BABB-4D7A-491C-B4F1-898D4446DFD4}" dt="2022-11-09T18:35:56.719" v="244" actId="1076"/>
          <ac:spMkLst>
            <pc:docMk/>
            <pc:sldMk cId="3760439532" sldId="306"/>
            <ac:spMk id="30" creationId="{F563F5C4-8C50-35F5-0726-080E487DB173}"/>
          </ac:spMkLst>
        </pc:spChg>
        <pc:spChg chg="add mod">
          <ac:chgData name="Raphael Freitas" userId="a487a61babc2bbfd" providerId="LiveId" clId="{A549BABB-4D7A-491C-B4F1-898D4446DFD4}" dt="2022-11-09T18:35:56.719" v="244" actId="1076"/>
          <ac:spMkLst>
            <pc:docMk/>
            <pc:sldMk cId="3760439532" sldId="306"/>
            <ac:spMk id="31" creationId="{33C54FD9-B26C-88A4-8248-386C94FA70BB}"/>
          </ac:spMkLst>
        </pc:spChg>
        <pc:spChg chg="add del mod">
          <ac:chgData name="Raphael Freitas" userId="a487a61babc2bbfd" providerId="LiveId" clId="{A549BABB-4D7A-491C-B4F1-898D4446DFD4}" dt="2022-11-09T18:38:08.133" v="265" actId="478"/>
          <ac:spMkLst>
            <pc:docMk/>
            <pc:sldMk cId="3760439532" sldId="306"/>
            <ac:spMk id="32" creationId="{967291C1-114D-D8DC-FF12-91B8FCD57E1F}"/>
          </ac:spMkLst>
        </pc:spChg>
        <pc:spChg chg="add mod">
          <ac:chgData name="Raphael Freitas" userId="a487a61babc2bbfd" providerId="LiveId" clId="{A549BABB-4D7A-491C-B4F1-898D4446DFD4}" dt="2022-11-09T18:40:02.692" v="278" actId="1076"/>
          <ac:spMkLst>
            <pc:docMk/>
            <pc:sldMk cId="3760439532" sldId="306"/>
            <ac:spMk id="33" creationId="{6B8B4667-D113-4D43-0E1B-DEBFD379882E}"/>
          </ac:spMkLst>
        </pc:spChg>
        <pc:spChg chg="add mod">
          <ac:chgData name="Raphael Freitas" userId="a487a61babc2bbfd" providerId="LiveId" clId="{A549BABB-4D7A-491C-B4F1-898D4446DFD4}" dt="2022-11-09T18:40:02.692" v="278" actId="1076"/>
          <ac:spMkLst>
            <pc:docMk/>
            <pc:sldMk cId="3760439532" sldId="306"/>
            <ac:spMk id="35" creationId="{20465EC6-C49E-3035-F198-1D1EF4C24731}"/>
          </ac:spMkLst>
        </pc:spChg>
        <pc:spChg chg="add del">
          <ac:chgData name="Raphael Freitas" userId="a487a61babc2bbfd" providerId="LiveId" clId="{A549BABB-4D7A-491C-B4F1-898D4446DFD4}" dt="2022-11-09T18:46:24.828" v="307" actId="22"/>
          <ac:spMkLst>
            <pc:docMk/>
            <pc:sldMk cId="3760439532" sldId="306"/>
            <ac:spMk id="37" creationId="{7DC8F6DE-63CB-3064-F00B-BDA49BD5D5B0}"/>
          </ac:spMkLst>
        </pc:spChg>
        <pc:spChg chg="del">
          <ac:chgData name="Raphael Freitas" userId="a487a61babc2bbfd" providerId="LiveId" clId="{A549BABB-4D7A-491C-B4F1-898D4446DFD4}" dt="2022-11-09T18:35:34.566" v="239" actId="478"/>
          <ac:spMkLst>
            <pc:docMk/>
            <pc:sldMk cId="3760439532" sldId="306"/>
            <ac:spMk id="325" creationId="{00000000-0000-0000-0000-000000000000}"/>
          </ac:spMkLst>
        </pc:spChg>
        <pc:spChg chg="mod">
          <ac:chgData name="Raphael Freitas" userId="a487a61babc2bbfd" providerId="LiveId" clId="{A549BABB-4D7A-491C-B4F1-898D4446DFD4}" dt="2022-11-09T19:28:13.469" v="704" actId="1076"/>
          <ac:spMkLst>
            <pc:docMk/>
            <pc:sldMk cId="3760439532" sldId="306"/>
            <ac:spMk id="326" creationId="{00000000-0000-0000-0000-000000000000}"/>
          </ac:spMkLst>
        </pc:spChg>
        <pc:grpChg chg="add del mod">
          <ac:chgData name="Raphael Freitas" userId="a487a61babc2bbfd" providerId="LiveId" clId="{A549BABB-4D7A-491C-B4F1-898D4446DFD4}" dt="2022-11-09T18:39:26.539" v="274" actId="165"/>
          <ac:grpSpMkLst>
            <pc:docMk/>
            <pc:sldMk cId="3760439532" sldId="306"/>
            <ac:grpSpMk id="2" creationId="{F28CDA97-A388-F951-3E4D-EA8DD6970C9C}"/>
          </ac:grpSpMkLst>
        </pc:grpChg>
        <pc:grpChg chg="mod topLvl">
          <ac:chgData name="Raphael Freitas" userId="a487a61babc2bbfd" providerId="LiveId" clId="{A549BABB-4D7A-491C-B4F1-898D4446DFD4}" dt="2022-11-09T18:39:26.539" v="274" actId="165"/>
          <ac:grpSpMkLst>
            <pc:docMk/>
            <pc:sldMk cId="3760439532" sldId="306"/>
            <ac:grpSpMk id="4" creationId="{3753C1EB-C22F-CCE8-4D08-404D9499F1A6}"/>
          </ac:grpSpMkLst>
        </pc:grpChg>
        <pc:cxnChg chg="mod topLvl">
          <ac:chgData name="Raphael Freitas" userId="a487a61babc2bbfd" providerId="LiveId" clId="{A549BABB-4D7A-491C-B4F1-898D4446DFD4}" dt="2022-11-09T18:39:39.619" v="275" actId="1076"/>
          <ac:cxnSpMkLst>
            <pc:docMk/>
            <pc:sldMk cId="3760439532" sldId="306"/>
            <ac:cxnSpMk id="12" creationId="{9173F533-0136-64C6-092B-28184BD12148}"/>
          </ac:cxnSpMkLst>
        </pc:cxnChg>
        <pc:cxnChg chg="mod topLvl">
          <ac:chgData name="Raphael Freitas" userId="a487a61babc2bbfd" providerId="LiveId" clId="{A549BABB-4D7A-491C-B4F1-898D4446DFD4}" dt="2022-11-09T18:39:26.539" v="274" actId="165"/>
          <ac:cxnSpMkLst>
            <pc:docMk/>
            <pc:sldMk cId="3760439532" sldId="306"/>
            <ac:cxnSpMk id="13" creationId="{027D5C43-44BF-8D81-2D36-7D64D40889CE}"/>
          </ac:cxnSpMkLst>
        </pc:cxnChg>
        <pc:cxnChg chg="mod topLvl">
          <ac:chgData name="Raphael Freitas" userId="a487a61babc2bbfd" providerId="LiveId" clId="{A549BABB-4D7A-491C-B4F1-898D4446DFD4}" dt="2022-11-09T18:39:26.539" v="274" actId="165"/>
          <ac:cxnSpMkLst>
            <pc:docMk/>
            <pc:sldMk cId="3760439532" sldId="306"/>
            <ac:cxnSpMk id="14" creationId="{BA354C2C-2CE2-780D-900B-52FB8244B3EE}"/>
          </ac:cxnSpMkLst>
        </pc:cxnChg>
        <pc:cxnChg chg="mod topLvl">
          <ac:chgData name="Raphael Freitas" userId="a487a61babc2bbfd" providerId="LiveId" clId="{A549BABB-4D7A-491C-B4F1-898D4446DFD4}" dt="2022-11-09T18:39:26.539" v="274" actId="165"/>
          <ac:cxnSpMkLst>
            <pc:docMk/>
            <pc:sldMk cId="3760439532" sldId="306"/>
            <ac:cxnSpMk id="15" creationId="{F47AFDAE-7F4F-D33D-3C7E-98B67DAADC9C}"/>
          </ac:cxnSpMkLst>
        </pc:cxnChg>
        <pc:cxnChg chg="mod topLvl">
          <ac:chgData name="Raphael Freitas" userId="a487a61babc2bbfd" providerId="LiveId" clId="{A549BABB-4D7A-491C-B4F1-898D4446DFD4}" dt="2022-11-09T18:39:26.539" v="274" actId="165"/>
          <ac:cxnSpMkLst>
            <pc:docMk/>
            <pc:sldMk cId="3760439532" sldId="306"/>
            <ac:cxnSpMk id="16" creationId="{93AEF618-E6C9-BBA5-0A99-45D8DB91C84C}"/>
          </ac:cxnSpMkLst>
        </pc:cxnChg>
        <pc:cxnChg chg="mod topLvl">
          <ac:chgData name="Raphael Freitas" userId="a487a61babc2bbfd" providerId="LiveId" clId="{A549BABB-4D7A-491C-B4F1-898D4446DFD4}" dt="2022-11-09T18:39:26.539" v="274" actId="165"/>
          <ac:cxnSpMkLst>
            <pc:docMk/>
            <pc:sldMk cId="3760439532" sldId="306"/>
            <ac:cxnSpMk id="17" creationId="{6A62E12A-129C-9F8E-8702-6320F9394795}"/>
          </ac:cxnSpMkLst>
        </pc:cxnChg>
        <pc:cxnChg chg="mod topLvl">
          <ac:chgData name="Raphael Freitas" userId="a487a61babc2bbfd" providerId="LiveId" clId="{A549BABB-4D7A-491C-B4F1-898D4446DFD4}" dt="2022-11-09T18:39:26.539" v="274" actId="165"/>
          <ac:cxnSpMkLst>
            <pc:docMk/>
            <pc:sldMk cId="3760439532" sldId="306"/>
            <ac:cxnSpMk id="18" creationId="{D5CC77E4-F11B-7E56-9DD6-F461E7AAA829}"/>
          </ac:cxnSpMkLst>
        </pc:cxnChg>
        <pc:cxnChg chg="mod topLvl">
          <ac:chgData name="Raphael Freitas" userId="a487a61babc2bbfd" providerId="LiveId" clId="{A549BABB-4D7A-491C-B4F1-898D4446DFD4}" dt="2022-11-09T18:39:50.977" v="276" actId="1076"/>
          <ac:cxnSpMkLst>
            <pc:docMk/>
            <pc:sldMk cId="3760439532" sldId="306"/>
            <ac:cxnSpMk id="19" creationId="{9BAA3EFC-31DA-42A7-0B31-406CA2D6E41B}"/>
          </ac:cxnSpMkLst>
        </pc:cxnChg>
        <pc:cxnChg chg="mod topLvl">
          <ac:chgData name="Raphael Freitas" userId="a487a61babc2bbfd" providerId="LiveId" clId="{A549BABB-4D7A-491C-B4F1-898D4446DFD4}" dt="2022-11-09T18:39:26.539" v="274" actId="165"/>
          <ac:cxnSpMkLst>
            <pc:docMk/>
            <pc:sldMk cId="3760439532" sldId="306"/>
            <ac:cxnSpMk id="20" creationId="{4B04D33D-2303-9B56-466C-E8083254DE8E}"/>
          </ac:cxnSpMkLst>
        </pc:cxnChg>
        <pc:cxnChg chg="add mod">
          <ac:chgData name="Raphael Freitas" userId="a487a61babc2bbfd" providerId="LiveId" clId="{A549BABB-4D7A-491C-B4F1-898D4446DFD4}" dt="2022-11-09T18:40:02.692" v="278" actId="1076"/>
          <ac:cxnSpMkLst>
            <pc:docMk/>
            <pc:sldMk cId="3760439532" sldId="306"/>
            <ac:cxnSpMk id="34" creationId="{9051726C-EA7D-974F-2B20-77F32F399AC0}"/>
          </ac:cxnSpMkLst>
        </pc:cxnChg>
      </pc:sldChg>
      <pc:sldChg chg="addSp delSp modSp add del mod ord">
        <pc:chgData name="Raphael Freitas" userId="a487a61babc2bbfd" providerId="LiveId" clId="{A549BABB-4D7A-491C-B4F1-898D4446DFD4}" dt="2022-11-09T19:19:19.385" v="585" actId="47"/>
        <pc:sldMkLst>
          <pc:docMk/>
          <pc:sldMk cId="1859123429" sldId="307"/>
        </pc:sldMkLst>
        <pc:spChg chg="mod">
          <ac:chgData name="Raphael Freitas" userId="a487a61babc2bbfd" providerId="LiveId" clId="{A549BABB-4D7A-491C-B4F1-898D4446DFD4}" dt="2022-11-09T18:45:28.140" v="300"/>
          <ac:spMkLst>
            <pc:docMk/>
            <pc:sldMk cId="1859123429" sldId="307"/>
            <ac:spMk id="4" creationId="{E837B1AF-EE84-26E6-ED62-A92EF2319D6E}"/>
          </ac:spMkLst>
        </pc:spChg>
        <pc:spChg chg="mod">
          <ac:chgData name="Raphael Freitas" userId="a487a61babc2bbfd" providerId="LiveId" clId="{A549BABB-4D7A-491C-B4F1-898D4446DFD4}" dt="2022-11-09T18:45:28.140" v="300"/>
          <ac:spMkLst>
            <pc:docMk/>
            <pc:sldMk cId="1859123429" sldId="307"/>
            <ac:spMk id="5" creationId="{87C59F2C-A6D0-48FC-79F0-18F31533D5B7}"/>
          </ac:spMkLst>
        </pc:spChg>
        <pc:spChg chg="mod">
          <ac:chgData name="Raphael Freitas" userId="a487a61babc2bbfd" providerId="LiveId" clId="{A549BABB-4D7A-491C-B4F1-898D4446DFD4}" dt="2022-11-09T18:45:28.140" v="300"/>
          <ac:spMkLst>
            <pc:docMk/>
            <pc:sldMk cId="1859123429" sldId="307"/>
            <ac:spMk id="6" creationId="{105ED5FF-1FC2-FF7E-2DBF-DA793C75DCCE}"/>
          </ac:spMkLst>
        </pc:spChg>
        <pc:spChg chg="mod">
          <ac:chgData name="Raphael Freitas" userId="a487a61babc2bbfd" providerId="LiveId" clId="{A549BABB-4D7A-491C-B4F1-898D4446DFD4}" dt="2022-11-09T18:45:28.140" v="300"/>
          <ac:spMkLst>
            <pc:docMk/>
            <pc:sldMk cId="1859123429" sldId="307"/>
            <ac:spMk id="7" creationId="{AC6BC9BB-4B8B-47BD-B1BC-2F4CB0131062}"/>
          </ac:spMkLst>
        </pc:spChg>
        <pc:spChg chg="add del mod">
          <ac:chgData name="Raphael Freitas" userId="a487a61babc2bbfd" providerId="LiveId" clId="{A549BABB-4D7A-491C-B4F1-898D4446DFD4}" dt="2022-11-09T18:45:29.089" v="301"/>
          <ac:spMkLst>
            <pc:docMk/>
            <pc:sldMk cId="1859123429" sldId="307"/>
            <ac:spMk id="8" creationId="{57C82D82-BE15-9E20-74C2-67FD10052EF8}"/>
          </ac:spMkLst>
        </pc:spChg>
        <pc:spChg chg="add del mod">
          <ac:chgData name="Raphael Freitas" userId="a487a61babc2bbfd" providerId="LiveId" clId="{A549BABB-4D7A-491C-B4F1-898D4446DFD4}" dt="2022-11-09T18:45:29.089" v="301"/>
          <ac:spMkLst>
            <pc:docMk/>
            <pc:sldMk cId="1859123429" sldId="307"/>
            <ac:spMk id="9" creationId="{B8AFFD80-10CF-2EBD-3A1A-A0FEB03FC511}"/>
          </ac:spMkLst>
        </pc:spChg>
        <pc:spChg chg="add del mod">
          <ac:chgData name="Raphael Freitas" userId="a487a61babc2bbfd" providerId="LiveId" clId="{A549BABB-4D7A-491C-B4F1-898D4446DFD4}" dt="2022-11-09T18:45:29.089" v="301"/>
          <ac:spMkLst>
            <pc:docMk/>
            <pc:sldMk cId="1859123429" sldId="307"/>
            <ac:spMk id="10" creationId="{81E2A0DD-3DFD-6EC0-2E68-CAA0C1BA6AAF}"/>
          </ac:spMkLst>
        </pc:spChg>
        <pc:spChg chg="add del mod">
          <ac:chgData name="Raphael Freitas" userId="a487a61babc2bbfd" providerId="LiveId" clId="{A549BABB-4D7A-491C-B4F1-898D4446DFD4}" dt="2022-11-09T18:45:29.089" v="301"/>
          <ac:spMkLst>
            <pc:docMk/>
            <pc:sldMk cId="1859123429" sldId="307"/>
            <ac:spMk id="11" creationId="{F99B3519-3C65-91C7-6494-50DBD8D90A6D}"/>
          </ac:spMkLst>
        </pc:spChg>
        <pc:spChg chg="add del mod">
          <ac:chgData name="Raphael Freitas" userId="a487a61babc2bbfd" providerId="LiveId" clId="{A549BABB-4D7A-491C-B4F1-898D4446DFD4}" dt="2022-11-09T18:45:29.089" v="301"/>
          <ac:spMkLst>
            <pc:docMk/>
            <pc:sldMk cId="1859123429" sldId="307"/>
            <ac:spMk id="12" creationId="{5DE61B57-B11D-2119-869C-2E31D909CE46}"/>
          </ac:spMkLst>
        </pc:spChg>
        <pc:spChg chg="add del mod">
          <ac:chgData name="Raphael Freitas" userId="a487a61babc2bbfd" providerId="LiveId" clId="{A549BABB-4D7A-491C-B4F1-898D4446DFD4}" dt="2022-11-09T18:45:29.089" v="301"/>
          <ac:spMkLst>
            <pc:docMk/>
            <pc:sldMk cId="1859123429" sldId="307"/>
            <ac:spMk id="13" creationId="{297AAECD-83C0-CCFE-13E4-0B05D193282C}"/>
          </ac:spMkLst>
        </pc:spChg>
        <pc:spChg chg="add del mod">
          <ac:chgData name="Raphael Freitas" userId="a487a61babc2bbfd" providerId="LiveId" clId="{A549BABB-4D7A-491C-B4F1-898D4446DFD4}" dt="2022-11-09T18:45:29.089" v="301"/>
          <ac:spMkLst>
            <pc:docMk/>
            <pc:sldMk cId="1859123429" sldId="307"/>
            <ac:spMk id="14" creationId="{91C5C74F-0F50-D129-7D2F-80918DABD33B}"/>
          </ac:spMkLst>
        </pc:spChg>
        <pc:spChg chg="add del mod">
          <ac:chgData name="Raphael Freitas" userId="a487a61babc2bbfd" providerId="LiveId" clId="{A549BABB-4D7A-491C-B4F1-898D4446DFD4}" dt="2022-11-09T18:45:29.089" v="301"/>
          <ac:spMkLst>
            <pc:docMk/>
            <pc:sldMk cId="1859123429" sldId="307"/>
            <ac:spMk id="15" creationId="{10414B1B-28F9-B8AC-8429-B97C5A3434CA}"/>
          </ac:spMkLst>
        </pc:spChg>
        <pc:spChg chg="add del mod">
          <ac:chgData name="Raphael Freitas" userId="a487a61babc2bbfd" providerId="LiveId" clId="{A549BABB-4D7A-491C-B4F1-898D4446DFD4}" dt="2022-11-09T18:45:29.089" v="301"/>
          <ac:spMkLst>
            <pc:docMk/>
            <pc:sldMk cId="1859123429" sldId="307"/>
            <ac:spMk id="16" creationId="{77975357-58A4-3E3D-6374-5F3DA52113F0}"/>
          </ac:spMkLst>
        </pc:spChg>
        <pc:spChg chg="add del mod">
          <ac:chgData name="Raphael Freitas" userId="a487a61babc2bbfd" providerId="LiveId" clId="{A549BABB-4D7A-491C-B4F1-898D4446DFD4}" dt="2022-11-09T18:45:29.089" v="301"/>
          <ac:spMkLst>
            <pc:docMk/>
            <pc:sldMk cId="1859123429" sldId="307"/>
            <ac:spMk id="17" creationId="{59CC847E-3433-0A33-F99F-9E632222ACB7}"/>
          </ac:spMkLst>
        </pc:spChg>
        <pc:spChg chg="add del mod">
          <ac:chgData name="Raphael Freitas" userId="a487a61babc2bbfd" providerId="LiveId" clId="{A549BABB-4D7A-491C-B4F1-898D4446DFD4}" dt="2022-11-09T18:45:29.089" v="301"/>
          <ac:spMkLst>
            <pc:docMk/>
            <pc:sldMk cId="1859123429" sldId="307"/>
            <ac:spMk id="18" creationId="{15F272D4-A4BD-010C-E8C2-AB9685B548D6}"/>
          </ac:spMkLst>
        </pc:spChg>
        <pc:spChg chg="add del mod">
          <ac:chgData name="Raphael Freitas" userId="a487a61babc2bbfd" providerId="LiveId" clId="{A549BABB-4D7A-491C-B4F1-898D4446DFD4}" dt="2022-11-09T18:45:29.089" v="301"/>
          <ac:spMkLst>
            <pc:docMk/>
            <pc:sldMk cId="1859123429" sldId="307"/>
            <ac:spMk id="19" creationId="{5FA86EEC-93FB-91CF-A2E1-30201278F1DC}"/>
          </ac:spMkLst>
        </pc:spChg>
        <pc:spChg chg="mod">
          <ac:chgData name="Raphael Freitas" userId="a487a61babc2bbfd" providerId="LiveId" clId="{A549BABB-4D7A-491C-B4F1-898D4446DFD4}" dt="2022-11-09T18:45:28.140" v="300"/>
          <ac:spMkLst>
            <pc:docMk/>
            <pc:sldMk cId="1859123429" sldId="307"/>
            <ac:spMk id="21" creationId="{2626CD99-71AE-A5AC-17B7-44A6B5577CB2}"/>
          </ac:spMkLst>
        </pc:spChg>
        <pc:spChg chg="mod">
          <ac:chgData name="Raphael Freitas" userId="a487a61babc2bbfd" providerId="LiveId" clId="{A549BABB-4D7A-491C-B4F1-898D4446DFD4}" dt="2022-11-09T18:45:28.140" v="300"/>
          <ac:spMkLst>
            <pc:docMk/>
            <pc:sldMk cId="1859123429" sldId="307"/>
            <ac:spMk id="22" creationId="{E0E8C413-6195-4486-9964-94398FD32556}"/>
          </ac:spMkLst>
        </pc:spChg>
        <pc:spChg chg="mod">
          <ac:chgData name="Raphael Freitas" userId="a487a61babc2bbfd" providerId="LiveId" clId="{A549BABB-4D7A-491C-B4F1-898D4446DFD4}" dt="2022-11-09T18:45:28.140" v="300"/>
          <ac:spMkLst>
            <pc:docMk/>
            <pc:sldMk cId="1859123429" sldId="307"/>
            <ac:spMk id="23" creationId="{34E3C931-8457-2D97-1055-B5C74C987790}"/>
          </ac:spMkLst>
        </pc:spChg>
        <pc:spChg chg="mod">
          <ac:chgData name="Raphael Freitas" userId="a487a61babc2bbfd" providerId="LiveId" clId="{A549BABB-4D7A-491C-B4F1-898D4446DFD4}" dt="2022-11-09T18:45:28.140" v="300"/>
          <ac:spMkLst>
            <pc:docMk/>
            <pc:sldMk cId="1859123429" sldId="307"/>
            <ac:spMk id="24" creationId="{72E29BA5-D3B5-4758-D511-A9CD1B932785}"/>
          </ac:spMkLst>
        </pc:spChg>
        <pc:spChg chg="mod">
          <ac:chgData name="Raphael Freitas" userId="a487a61babc2bbfd" providerId="LiveId" clId="{A549BABB-4D7A-491C-B4F1-898D4446DFD4}" dt="2022-11-09T18:45:28.140" v="300"/>
          <ac:spMkLst>
            <pc:docMk/>
            <pc:sldMk cId="1859123429" sldId="307"/>
            <ac:spMk id="27" creationId="{F049CDA9-AC56-8369-6613-CA0D91EA8E56}"/>
          </ac:spMkLst>
        </pc:spChg>
        <pc:spChg chg="mod">
          <ac:chgData name="Raphael Freitas" userId="a487a61babc2bbfd" providerId="LiveId" clId="{A549BABB-4D7A-491C-B4F1-898D4446DFD4}" dt="2022-11-09T18:45:28.140" v="300"/>
          <ac:spMkLst>
            <pc:docMk/>
            <pc:sldMk cId="1859123429" sldId="307"/>
            <ac:spMk id="28" creationId="{A97E798F-347E-D42A-4693-B88AE9D400CA}"/>
          </ac:spMkLst>
        </pc:spChg>
        <pc:spChg chg="mod">
          <ac:chgData name="Raphael Freitas" userId="a487a61babc2bbfd" providerId="LiveId" clId="{A549BABB-4D7A-491C-B4F1-898D4446DFD4}" dt="2022-11-09T18:45:28.140" v="300"/>
          <ac:spMkLst>
            <pc:docMk/>
            <pc:sldMk cId="1859123429" sldId="307"/>
            <ac:spMk id="29" creationId="{E13231B1-4FA6-E08A-2061-DE10555547C0}"/>
          </ac:spMkLst>
        </pc:spChg>
        <pc:spChg chg="mod">
          <ac:chgData name="Raphael Freitas" userId="a487a61babc2bbfd" providerId="LiveId" clId="{A549BABB-4D7A-491C-B4F1-898D4446DFD4}" dt="2022-11-09T18:45:28.140" v="300"/>
          <ac:spMkLst>
            <pc:docMk/>
            <pc:sldMk cId="1859123429" sldId="307"/>
            <ac:spMk id="30" creationId="{360BF0EA-E944-D033-876B-1991E8A232B9}"/>
          </ac:spMkLst>
        </pc:spChg>
        <pc:spChg chg="mod">
          <ac:chgData name="Raphael Freitas" userId="a487a61babc2bbfd" providerId="LiveId" clId="{A549BABB-4D7A-491C-B4F1-898D4446DFD4}" dt="2022-11-09T18:45:28.140" v="300"/>
          <ac:spMkLst>
            <pc:docMk/>
            <pc:sldMk cId="1859123429" sldId="307"/>
            <ac:spMk id="33" creationId="{D5F3DC02-73C7-BE9B-8EA9-C159EA6FD5A0}"/>
          </ac:spMkLst>
        </pc:spChg>
        <pc:spChg chg="mod">
          <ac:chgData name="Raphael Freitas" userId="a487a61babc2bbfd" providerId="LiveId" clId="{A549BABB-4D7A-491C-B4F1-898D4446DFD4}" dt="2022-11-09T18:45:28.140" v="300"/>
          <ac:spMkLst>
            <pc:docMk/>
            <pc:sldMk cId="1859123429" sldId="307"/>
            <ac:spMk id="34" creationId="{955BC7F7-EB30-3433-BA73-5BBEB5148D9C}"/>
          </ac:spMkLst>
        </pc:spChg>
        <pc:spChg chg="mod">
          <ac:chgData name="Raphael Freitas" userId="a487a61babc2bbfd" providerId="LiveId" clId="{A549BABB-4D7A-491C-B4F1-898D4446DFD4}" dt="2022-11-09T18:45:28.140" v="300"/>
          <ac:spMkLst>
            <pc:docMk/>
            <pc:sldMk cId="1859123429" sldId="307"/>
            <ac:spMk id="35" creationId="{48E8E08F-0D13-A967-2EDF-A380DBD4D82F}"/>
          </ac:spMkLst>
        </pc:spChg>
        <pc:spChg chg="mod">
          <ac:chgData name="Raphael Freitas" userId="a487a61babc2bbfd" providerId="LiveId" clId="{A549BABB-4D7A-491C-B4F1-898D4446DFD4}" dt="2022-11-09T18:45:28.140" v="300"/>
          <ac:spMkLst>
            <pc:docMk/>
            <pc:sldMk cId="1859123429" sldId="307"/>
            <ac:spMk id="36" creationId="{455E965D-3CC7-9AAE-43E4-A4DAB93B1371}"/>
          </ac:spMkLst>
        </pc:spChg>
        <pc:spChg chg="mod">
          <ac:chgData name="Raphael Freitas" userId="a487a61babc2bbfd" providerId="LiveId" clId="{A549BABB-4D7A-491C-B4F1-898D4446DFD4}" dt="2022-11-09T18:45:32.066" v="303"/>
          <ac:spMkLst>
            <pc:docMk/>
            <pc:sldMk cId="1859123429" sldId="307"/>
            <ac:spMk id="40" creationId="{A51BC272-EDEE-B4C8-03AD-753DC51DCB47}"/>
          </ac:spMkLst>
        </pc:spChg>
        <pc:spChg chg="mod">
          <ac:chgData name="Raphael Freitas" userId="a487a61babc2bbfd" providerId="LiveId" clId="{A549BABB-4D7A-491C-B4F1-898D4446DFD4}" dt="2022-11-09T18:45:32.066" v="303"/>
          <ac:spMkLst>
            <pc:docMk/>
            <pc:sldMk cId="1859123429" sldId="307"/>
            <ac:spMk id="41" creationId="{9CD80477-3075-917A-7275-E31DAAE683BC}"/>
          </ac:spMkLst>
        </pc:spChg>
        <pc:spChg chg="mod">
          <ac:chgData name="Raphael Freitas" userId="a487a61babc2bbfd" providerId="LiveId" clId="{A549BABB-4D7A-491C-B4F1-898D4446DFD4}" dt="2022-11-09T18:45:32.066" v="303"/>
          <ac:spMkLst>
            <pc:docMk/>
            <pc:sldMk cId="1859123429" sldId="307"/>
            <ac:spMk id="42" creationId="{C706A1A9-9CFC-2580-9DC0-57D49C6F2648}"/>
          </ac:spMkLst>
        </pc:spChg>
        <pc:spChg chg="mod">
          <ac:chgData name="Raphael Freitas" userId="a487a61babc2bbfd" providerId="LiveId" clId="{A549BABB-4D7A-491C-B4F1-898D4446DFD4}" dt="2022-11-09T18:45:32.066" v="303"/>
          <ac:spMkLst>
            <pc:docMk/>
            <pc:sldMk cId="1859123429" sldId="307"/>
            <ac:spMk id="43" creationId="{2343F404-1137-4E58-C9F9-FB541635AD8C}"/>
          </ac:spMkLst>
        </pc:spChg>
        <pc:spChg chg="add del mod">
          <ac:chgData name="Raphael Freitas" userId="a487a61babc2bbfd" providerId="LiveId" clId="{A549BABB-4D7A-491C-B4F1-898D4446DFD4}" dt="2022-11-09T18:45:33.259" v="304"/>
          <ac:spMkLst>
            <pc:docMk/>
            <pc:sldMk cId="1859123429" sldId="307"/>
            <ac:spMk id="44" creationId="{974A6AB7-C7F5-9A0D-757A-4EF823A2470C}"/>
          </ac:spMkLst>
        </pc:spChg>
        <pc:spChg chg="add del mod">
          <ac:chgData name="Raphael Freitas" userId="a487a61babc2bbfd" providerId="LiveId" clId="{A549BABB-4D7A-491C-B4F1-898D4446DFD4}" dt="2022-11-09T18:45:33.259" v="304"/>
          <ac:spMkLst>
            <pc:docMk/>
            <pc:sldMk cId="1859123429" sldId="307"/>
            <ac:spMk id="45" creationId="{21541A04-33A6-39ED-0832-7CEF22D593FD}"/>
          </ac:spMkLst>
        </pc:spChg>
        <pc:spChg chg="add del mod">
          <ac:chgData name="Raphael Freitas" userId="a487a61babc2bbfd" providerId="LiveId" clId="{A549BABB-4D7A-491C-B4F1-898D4446DFD4}" dt="2022-11-09T18:45:33.259" v="304"/>
          <ac:spMkLst>
            <pc:docMk/>
            <pc:sldMk cId="1859123429" sldId="307"/>
            <ac:spMk id="46" creationId="{A97FB7F9-9803-4748-5A74-7FB2DF33C710}"/>
          </ac:spMkLst>
        </pc:spChg>
        <pc:spChg chg="add del mod">
          <ac:chgData name="Raphael Freitas" userId="a487a61babc2bbfd" providerId="LiveId" clId="{A549BABB-4D7A-491C-B4F1-898D4446DFD4}" dt="2022-11-09T18:45:33.259" v="304"/>
          <ac:spMkLst>
            <pc:docMk/>
            <pc:sldMk cId="1859123429" sldId="307"/>
            <ac:spMk id="47" creationId="{895CD11D-55DA-15F6-8379-45B5674FB66D}"/>
          </ac:spMkLst>
        </pc:spChg>
        <pc:spChg chg="add del mod">
          <ac:chgData name="Raphael Freitas" userId="a487a61babc2bbfd" providerId="LiveId" clId="{A549BABB-4D7A-491C-B4F1-898D4446DFD4}" dt="2022-11-09T18:45:33.259" v="304"/>
          <ac:spMkLst>
            <pc:docMk/>
            <pc:sldMk cId="1859123429" sldId="307"/>
            <ac:spMk id="48" creationId="{D17A9626-2F47-FA58-1803-027E5B52F030}"/>
          </ac:spMkLst>
        </pc:spChg>
        <pc:spChg chg="add del mod">
          <ac:chgData name="Raphael Freitas" userId="a487a61babc2bbfd" providerId="LiveId" clId="{A549BABB-4D7A-491C-B4F1-898D4446DFD4}" dt="2022-11-09T18:45:33.259" v="304"/>
          <ac:spMkLst>
            <pc:docMk/>
            <pc:sldMk cId="1859123429" sldId="307"/>
            <ac:spMk id="49" creationId="{979A1FDF-41B3-B543-709D-1E967337409F}"/>
          </ac:spMkLst>
        </pc:spChg>
        <pc:spChg chg="add del mod">
          <ac:chgData name="Raphael Freitas" userId="a487a61babc2bbfd" providerId="LiveId" clId="{A549BABB-4D7A-491C-B4F1-898D4446DFD4}" dt="2022-11-09T18:45:33.259" v="304"/>
          <ac:spMkLst>
            <pc:docMk/>
            <pc:sldMk cId="1859123429" sldId="307"/>
            <ac:spMk id="50" creationId="{00AB6736-3DD2-BEB3-147B-DECC3947353E}"/>
          </ac:spMkLst>
        </pc:spChg>
        <pc:spChg chg="add del mod">
          <ac:chgData name="Raphael Freitas" userId="a487a61babc2bbfd" providerId="LiveId" clId="{A549BABB-4D7A-491C-B4F1-898D4446DFD4}" dt="2022-11-09T18:45:33.259" v="304"/>
          <ac:spMkLst>
            <pc:docMk/>
            <pc:sldMk cId="1859123429" sldId="307"/>
            <ac:spMk id="51" creationId="{6F77008D-5D9A-95B9-6C11-07052A45323F}"/>
          </ac:spMkLst>
        </pc:spChg>
        <pc:spChg chg="add del mod">
          <ac:chgData name="Raphael Freitas" userId="a487a61babc2bbfd" providerId="LiveId" clId="{A549BABB-4D7A-491C-B4F1-898D4446DFD4}" dt="2022-11-09T18:45:33.259" v="304"/>
          <ac:spMkLst>
            <pc:docMk/>
            <pc:sldMk cId="1859123429" sldId="307"/>
            <ac:spMk id="52" creationId="{BAF7C538-5C4A-56FD-AE43-8A58042AD1B4}"/>
          </ac:spMkLst>
        </pc:spChg>
        <pc:spChg chg="add del mod">
          <ac:chgData name="Raphael Freitas" userId="a487a61babc2bbfd" providerId="LiveId" clId="{A549BABB-4D7A-491C-B4F1-898D4446DFD4}" dt="2022-11-09T18:45:33.259" v="304"/>
          <ac:spMkLst>
            <pc:docMk/>
            <pc:sldMk cId="1859123429" sldId="307"/>
            <ac:spMk id="53" creationId="{F9E5B85A-BE55-503D-036C-552AC9E9B504}"/>
          </ac:spMkLst>
        </pc:spChg>
        <pc:spChg chg="add del mod">
          <ac:chgData name="Raphael Freitas" userId="a487a61babc2bbfd" providerId="LiveId" clId="{A549BABB-4D7A-491C-B4F1-898D4446DFD4}" dt="2022-11-09T18:45:33.259" v="304"/>
          <ac:spMkLst>
            <pc:docMk/>
            <pc:sldMk cId="1859123429" sldId="307"/>
            <ac:spMk id="54" creationId="{8221C247-5287-5798-55B3-C65FB9540300}"/>
          </ac:spMkLst>
        </pc:spChg>
        <pc:spChg chg="add del mod">
          <ac:chgData name="Raphael Freitas" userId="a487a61babc2bbfd" providerId="LiveId" clId="{A549BABB-4D7A-491C-B4F1-898D4446DFD4}" dt="2022-11-09T18:45:33.259" v="304"/>
          <ac:spMkLst>
            <pc:docMk/>
            <pc:sldMk cId="1859123429" sldId="307"/>
            <ac:spMk id="55" creationId="{11E81F53-1D10-00F3-0EA3-7766F3553CEA}"/>
          </ac:spMkLst>
        </pc:spChg>
        <pc:spChg chg="mod">
          <ac:chgData name="Raphael Freitas" userId="a487a61babc2bbfd" providerId="LiveId" clId="{A549BABB-4D7A-491C-B4F1-898D4446DFD4}" dt="2022-11-09T18:45:32.066" v="303"/>
          <ac:spMkLst>
            <pc:docMk/>
            <pc:sldMk cId="1859123429" sldId="307"/>
            <ac:spMk id="57" creationId="{1D3A5CA3-766F-4017-1A5C-971C2FE2D36B}"/>
          </ac:spMkLst>
        </pc:spChg>
        <pc:spChg chg="mod">
          <ac:chgData name="Raphael Freitas" userId="a487a61babc2bbfd" providerId="LiveId" clId="{A549BABB-4D7A-491C-B4F1-898D4446DFD4}" dt="2022-11-09T18:45:32.066" v="303"/>
          <ac:spMkLst>
            <pc:docMk/>
            <pc:sldMk cId="1859123429" sldId="307"/>
            <ac:spMk id="58" creationId="{9656301A-2FD9-67B0-4953-DF93E1FE9D47}"/>
          </ac:spMkLst>
        </pc:spChg>
        <pc:spChg chg="mod">
          <ac:chgData name="Raphael Freitas" userId="a487a61babc2bbfd" providerId="LiveId" clId="{A549BABB-4D7A-491C-B4F1-898D4446DFD4}" dt="2022-11-09T18:45:32.066" v="303"/>
          <ac:spMkLst>
            <pc:docMk/>
            <pc:sldMk cId="1859123429" sldId="307"/>
            <ac:spMk id="59" creationId="{B4DA848F-1471-D8BE-C397-0D8CDAC541A1}"/>
          </ac:spMkLst>
        </pc:spChg>
        <pc:spChg chg="mod">
          <ac:chgData name="Raphael Freitas" userId="a487a61babc2bbfd" providerId="LiveId" clId="{A549BABB-4D7A-491C-B4F1-898D4446DFD4}" dt="2022-11-09T18:45:32.066" v="303"/>
          <ac:spMkLst>
            <pc:docMk/>
            <pc:sldMk cId="1859123429" sldId="307"/>
            <ac:spMk id="60" creationId="{E3E6713D-EF45-D5E9-F193-25CC13D6BE54}"/>
          </ac:spMkLst>
        </pc:spChg>
        <pc:spChg chg="mod">
          <ac:chgData name="Raphael Freitas" userId="a487a61babc2bbfd" providerId="LiveId" clId="{A549BABB-4D7A-491C-B4F1-898D4446DFD4}" dt="2022-11-09T18:45:32.066" v="303"/>
          <ac:spMkLst>
            <pc:docMk/>
            <pc:sldMk cId="1859123429" sldId="307"/>
            <ac:spMk id="63" creationId="{AA3D514C-F230-55F9-21A5-5947F6524C3C}"/>
          </ac:spMkLst>
        </pc:spChg>
        <pc:spChg chg="mod">
          <ac:chgData name="Raphael Freitas" userId="a487a61babc2bbfd" providerId="LiveId" clId="{A549BABB-4D7A-491C-B4F1-898D4446DFD4}" dt="2022-11-09T18:45:32.066" v="303"/>
          <ac:spMkLst>
            <pc:docMk/>
            <pc:sldMk cId="1859123429" sldId="307"/>
            <ac:spMk id="256" creationId="{9575F603-B946-B909-8E18-18652341D111}"/>
          </ac:spMkLst>
        </pc:spChg>
        <pc:spChg chg="mod">
          <ac:chgData name="Raphael Freitas" userId="a487a61babc2bbfd" providerId="LiveId" clId="{A549BABB-4D7A-491C-B4F1-898D4446DFD4}" dt="2022-11-09T18:45:32.066" v="303"/>
          <ac:spMkLst>
            <pc:docMk/>
            <pc:sldMk cId="1859123429" sldId="307"/>
            <ac:spMk id="257" creationId="{D239A982-4794-10BF-D7B8-8B2A2EA5B9EC}"/>
          </ac:spMkLst>
        </pc:spChg>
        <pc:spChg chg="mod">
          <ac:chgData name="Raphael Freitas" userId="a487a61babc2bbfd" providerId="LiveId" clId="{A549BABB-4D7A-491C-B4F1-898D4446DFD4}" dt="2022-11-09T18:45:32.066" v="303"/>
          <ac:spMkLst>
            <pc:docMk/>
            <pc:sldMk cId="1859123429" sldId="307"/>
            <ac:spMk id="258" creationId="{FC0E0798-7EE6-EA00-7B98-2E0817591517}"/>
          </ac:spMkLst>
        </pc:spChg>
        <pc:spChg chg="mod">
          <ac:chgData name="Raphael Freitas" userId="a487a61babc2bbfd" providerId="LiveId" clId="{A549BABB-4D7A-491C-B4F1-898D4446DFD4}" dt="2022-11-09T18:45:32.066" v="303"/>
          <ac:spMkLst>
            <pc:docMk/>
            <pc:sldMk cId="1859123429" sldId="307"/>
            <ac:spMk id="261" creationId="{8E74FBCF-0186-4CCD-90A7-C896B94CAC97}"/>
          </ac:spMkLst>
        </pc:spChg>
        <pc:spChg chg="mod">
          <ac:chgData name="Raphael Freitas" userId="a487a61babc2bbfd" providerId="LiveId" clId="{A549BABB-4D7A-491C-B4F1-898D4446DFD4}" dt="2022-11-09T18:45:32.066" v="303"/>
          <ac:spMkLst>
            <pc:docMk/>
            <pc:sldMk cId="1859123429" sldId="307"/>
            <ac:spMk id="262" creationId="{5F4A88C4-2277-044B-AFD0-E5CECED7E88A}"/>
          </ac:spMkLst>
        </pc:spChg>
        <pc:spChg chg="mod">
          <ac:chgData name="Raphael Freitas" userId="a487a61babc2bbfd" providerId="LiveId" clId="{A549BABB-4D7A-491C-B4F1-898D4446DFD4}" dt="2022-11-09T18:45:32.066" v="303"/>
          <ac:spMkLst>
            <pc:docMk/>
            <pc:sldMk cId="1859123429" sldId="307"/>
            <ac:spMk id="263" creationId="{2F9CC6E0-120B-F4A7-F9DB-9F8282B290CB}"/>
          </ac:spMkLst>
        </pc:spChg>
        <pc:spChg chg="mod">
          <ac:chgData name="Raphael Freitas" userId="a487a61babc2bbfd" providerId="LiveId" clId="{A549BABB-4D7A-491C-B4F1-898D4446DFD4}" dt="2022-11-09T18:45:32.066" v="303"/>
          <ac:spMkLst>
            <pc:docMk/>
            <pc:sldMk cId="1859123429" sldId="307"/>
            <ac:spMk id="264" creationId="{6D0B184B-428D-692F-5004-297EA2AFC70F}"/>
          </ac:spMkLst>
        </pc:spChg>
        <pc:spChg chg="mod">
          <ac:chgData name="Raphael Freitas" userId="a487a61babc2bbfd" providerId="LiveId" clId="{A549BABB-4D7A-491C-B4F1-898D4446DFD4}" dt="2022-11-09T18:47:08.242" v="310"/>
          <ac:spMkLst>
            <pc:docMk/>
            <pc:sldMk cId="1859123429" sldId="307"/>
            <ac:spMk id="268" creationId="{BBE0C6CF-E1B6-963E-370A-6E1239DBEC96}"/>
          </ac:spMkLst>
        </pc:spChg>
        <pc:spChg chg="mod">
          <ac:chgData name="Raphael Freitas" userId="a487a61babc2bbfd" providerId="LiveId" clId="{A549BABB-4D7A-491C-B4F1-898D4446DFD4}" dt="2022-11-09T18:47:08.242" v="310"/>
          <ac:spMkLst>
            <pc:docMk/>
            <pc:sldMk cId="1859123429" sldId="307"/>
            <ac:spMk id="269" creationId="{9093FB76-3739-8337-B3F7-3CF7CF7E673B}"/>
          </ac:spMkLst>
        </pc:spChg>
        <pc:spChg chg="mod">
          <ac:chgData name="Raphael Freitas" userId="a487a61babc2bbfd" providerId="LiveId" clId="{A549BABB-4D7A-491C-B4F1-898D4446DFD4}" dt="2022-11-09T18:47:08.242" v="310"/>
          <ac:spMkLst>
            <pc:docMk/>
            <pc:sldMk cId="1859123429" sldId="307"/>
            <ac:spMk id="270" creationId="{A78E841A-B2B6-6F4D-8F1B-4BC49986A0A7}"/>
          </ac:spMkLst>
        </pc:spChg>
        <pc:spChg chg="mod">
          <ac:chgData name="Raphael Freitas" userId="a487a61babc2bbfd" providerId="LiveId" clId="{A549BABB-4D7A-491C-B4F1-898D4446DFD4}" dt="2022-11-09T18:47:08.242" v="310"/>
          <ac:spMkLst>
            <pc:docMk/>
            <pc:sldMk cId="1859123429" sldId="307"/>
            <ac:spMk id="271" creationId="{3E1CF732-6987-E27C-55AA-73E136D06890}"/>
          </ac:spMkLst>
        </pc:spChg>
        <pc:spChg chg="add del mod">
          <ac:chgData name="Raphael Freitas" userId="a487a61babc2bbfd" providerId="LiveId" clId="{A549BABB-4D7A-491C-B4F1-898D4446DFD4}" dt="2022-11-09T18:47:16.842" v="315"/>
          <ac:spMkLst>
            <pc:docMk/>
            <pc:sldMk cId="1859123429" sldId="307"/>
            <ac:spMk id="272" creationId="{85603D5F-65D7-5BF8-C312-B81E9684D846}"/>
          </ac:spMkLst>
        </pc:spChg>
        <pc:spChg chg="add del mod">
          <ac:chgData name="Raphael Freitas" userId="a487a61babc2bbfd" providerId="LiveId" clId="{A549BABB-4D7A-491C-B4F1-898D4446DFD4}" dt="2022-11-09T18:47:16.842" v="315"/>
          <ac:spMkLst>
            <pc:docMk/>
            <pc:sldMk cId="1859123429" sldId="307"/>
            <ac:spMk id="273" creationId="{F0BADA0F-6FC1-BBB6-B523-01719ED75B89}"/>
          </ac:spMkLst>
        </pc:spChg>
        <pc:spChg chg="add del mod">
          <ac:chgData name="Raphael Freitas" userId="a487a61babc2bbfd" providerId="LiveId" clId="{A549BABB-4D7A-491C-B4F1-898D4446DFD4}" dt="2022-11-09T18:47:16.842" v="315"/>
          <ac:spMkLst>
            <pc:docMk/>
            <pc:sldMk cId="1859123429" sldId="307"/>
            <ac:spMk id="274" creationId="{3B61020C-E2A4-9C85-8E97-843852F22815}"/>
          </ac:spMkLst>
        </pc:spChg>
        <pc:spChg chg="add del mod">
          <ac:chgData name="Raphael Freitas" userId="a487a61babc2bbfd" providerId="LiveId" clId="{A549BABB-4D7A-491C-B4F1-898D4446DFD4}" dt="2022-11-09T18:47:16.842" v="315"/>
          <ac:spMkLst>
            <pc:docMk/>
            <pc:sldMk cId="1859123429" sldId="307"/>
            <ac:spMk id="275" creationId="{A2DB2767-471F-381D-4032-5FE9D90361E0}"/>
          </ac:spMkLst>
        </pc:spChg>
        <pc:spChg chg="add del mod">
          <ac:chgData name="Raphael Freitas" userId="a487a61babc2bbfd" providerId="LiveId" clId="{A549BABB-4D7A-491C-B4F1-898D4446DFD4}" dt="2022-11-09T18:47:16.842" v="315"/>
          <ac:spMkLst>
            <pc:docMk/>
            <pc:sldMk cId="1859123429" sldId="307"/>
            <ac:spMk id="276" creationId="{702B5B4B-4CA0-4F11-555E-089F36843A3F}"/>
          </ac:spMkLst>
        </pc:spChg>
        <pc:spChg chg="add del mod">
          <ac:chgData name="Raphael Freitas" userId="a487a61babc2bbfd" providerId="LiveId" clId="{A549BABB-4D7A-491C-B4F1-898D4446DFD4}" dt="2022-11-09T18:47:16.842" v="315"/>
          <ac:spMkLst>
            <pc:docMk/>
            <pc:sldMk cId="1859123429" sldId="307"/>
            <ac:spMk id="277" creationId="{4CF0E1C5-1D00-B3EF-C613-A1CB37CFCDB4}"/>
          </ac:spMkLst>
        </pc:spChg>
        <pc:spChg chg="add del mod">
          <ac:chgData name="Raphael Freitas" userId="a487a61babc2bbfd" providerId="LiveId" clId="{A549BABB-4D7A-491C-B4F1-898D4446DFD4}" dt="2022-11-09T18:47:16.842" v="315"/>
          <ac:spMkLst>
            <pc:docMk/>
            <pc:sldMk cId="1859123429" sldId="307"/>
            <ac:spMk id="278" creationId="{2922F168-297F-1863-B9CE-8479987B7558}"/>
          </ac:spMkLst>
        </pc:spChg>
        <pc:spChg chg="add del mod">
          <ac:chgData name="Raphael Freitas" userId="a487a61babc2bbfd" providerId="LiveId" clId="{A549BABB-4D7A-491C-B4F1-898D4446DFD4}" dt="2022-11-09T18:47:16.842" v="315"/>
          <ac:spMkLst>
            <pc:docMk/>
            <pc:sldMk cId="1859123429" sldId="307"/>
            <ac:spMk id="279" creationId="{715BA56D-F1FF-7BD1-5932-9994D3014517}"/>
          </ac:spMkLst>
        </pc:spChg>
        <pc:spChg chg="add del mod">
          <ac:chgData name="Raphael Freitas" userId="a487a61babc2bbfd" providerId="LiveId" clId="{A549BABB-4D7A-491C-B4F1-898D4446DFD4}" dt="2022-11-09T18:47:16.842" v="315"/>
          <ac:spMkLst>
            <pc:docMk/>
            <pc:sldMk cId="1859123429" sldId="307"/>
            <ac:spMk id="280" creationId="{ADBE55F7-14D0-A89F-BDC3-BB4913E476F6}"/>
          </ac:spMkLst>
        </pc:spChg>
        <pc:spChg chg="add del mod">
          <ac:chgData name="Raphael Freitas" userId="a487a61babc2bbfd" providerId="LiveId" clId="{A549BABB-4D7A-491C-B4F1-898D4446DFD4}" dt="2022-11-09T18:47:16.842" v="315"/>
          <ac:spMkLst>
            <pc:docMk/>
            <pc:sldMk cId="1859123429" sldId="307"/>
            <ac:spMk id="281" creationId="{3730F0C5-8A4A-9637-6446-6D8FEDFD629B}"/>
          </ac:spMkLst>
        </pc:spChg>
        <pc:spChg chg="add del mod">
          <ac:chgData name="Raphael Freitas" userId="a487a61babc2bbfd" providerId="LiveId" clId="{A549BABB-4D7A-491C-B4F1-898D4446DFD4}" dt="2022-11-09T18:47:16.842" v="315"/>
          <ac:spMkLst>
            <pc:docMk/>
            <pc:sldMk cId="1859123429" sldId="307"/>
            <ac:spMk id="282" creationId="{F397AFE7-0680-5314-032F-EE0316625D3E}"/>
          </ac:spMkLst>
        </pc:spChg>
        <pc:spChg chg="add del mod">
          <ac:chgData name="Raphael Freitas" userId="a487a61babc2bbfd" providerId="LiveId" clId="{A549BABB-4D7A-491C-B4F1-898D4446DFD4}" dt="2022-11-09T18:47:16.842" v="315"/>
          <ac:spMkLst>
            <pc:docMk/>
            <pc:sldMk cId="1859123429" sldId="307"/>
            <ac:spMk id="283" creationId="{4A4EBD04-72E7-33C0-718F-8ABB227F2E9F}"/>
          </ac:spMkLst>
        </pc:spChg>
        <pc:spChg chg="mod">
          <ac:chgData name="Raphael Freitas" userId="a487a61babc2bbfd" providerId="LiveId" clId="{A549BABB-4D7A-491C-B4F1-898D4446DFD4}" dt="2022-11-09T18:47:08.242" v="310"/>
          <ac:spMkLst>
            <pc:docMk/>
            <pc:sldMk cId="1859123429" sldId="307"/>
            <ac:spMk id="285" creationId="{779E8B2D-B815-DF45-551F-B022F6A6CA64}"/>
          </ac:spMkLst>
        </pc:spChg>
        <pc:spChg chg="mod">
          <ac:chgData name="Raphael Freitas" userId="a487a61babc2bbfd" providerId="LiveId" clId="{A549BABB-4D7A-491C-B4F1-898D4446DFD4}" dt="2022-11-09T18:47:08.242" v="310"/>
          <ac:spMkLst>
            <pc:docMk/>
            <pc:sldMk cId="1859123429" sldId="307"/>
            <ac:spMk id="286" creationId="{6825D91F-8D7E-89B4-D2A7-C4AA62F437FE}"/>
          </ac:spMkLst>
        </pc:spChg>
        <pc:spChg chg="mod">
          <ac:chgData name="Raphael Freitas" userId="a487a61babc2bbfd" providerId="LiveId" clId="{A549BABB-4D7A-491C-B4F1-898D4446DFD4}" dt="2022-11-09T18:47:08.242" v="310"/>
          <ac:spMkLst>
            <pc:docMk/>
            <pc:sldMk cId="1859123429" sldId="307"/>
            <ac:spMk id="287" creationId="{81ED62A3-9F0C-DABA-7146-72C3C0DFFD09}"/>
          </ac:spMkLst>
        </pc:spChg>
        <pc:spChg chg="mod">
          <ac:chgData name="Raphael Freitas" userId="a487a61babc2bbfd" providerId="LiveId" clId="{A549BABB-4D7A-491C-B4F1-898D4446DFD4}" dt="2022-11-09T18:47:08.242" v="310"/>
          <ac:spMkLst>
            <pc:docMk/>
            <pc:sldMk cId="1859123429" sldId="307"/>
            <ac:spMk id="288" creationId="{7516D679-B977-B500-BE07-ABB93B995C46}"/>
          </ac:spMkLst>
        </pc:spChg>
        <pc:spChg chg="mod">
          <ac:chgData name="Raphael Freitas" userId="a487a61babc2bbfd" providerId="LiveId" clId="{A549BABB-4D7A-491C-B4F1-898D4446DFD4}" dt="2022-11-09T18:47:08.242" v="310"/>
          <ac:spMkLst>
            <pc:docMk/>
            <pc:sldMk cId="1859123429" sldId="307"/>
            <ac:spMk id="291" creationId="{414524A0-EB1E-48BF-721F-7ED488263265}"/>
          </ac:spMkLst>
        </pc:spChg>
        <pc:spChg chg="mod">
          <ac:chgData name="Raphael Freitas" userId="a487a61babc2bbfd" providerId="LiveId" clId="{A549BABB-4D7A-491C-B4F1-898D4446DFD4}" dt="2022-11-09T18:47:08.242" v="310"/>
          <ac:spMkLst>
            <pc:docMk/>
            <pc:sldMk cId="1859123429" sldId="307"/>
            <ac:spMk id="292" creationId="{16DDDC2C-8AD3-EEE0-1266-687DF8C26B17}"/>
          </ac:spMkLst>
        </pc:spChg>
        <pc:spChg chg="mod">
          <ac:chgData name="Raphael Freitas" userId="a487a61babc2bbfd" providerId="LiveId" clId="{A549BABB-4D7A-491C-B4F1-898D4446DFD4}" dt="2022-11-09T18:47:08.242" v="310"/>
          <ac:spMkLst>
            <pc:docMk/>
            <pc:sldMk cId="1859123429" sldId="307"/>
            <ac:spMk id="293" creationId="{888FAEA7-C063-7140-9523-86D9DB8C690C}"/>
          </ac:spMkLst>
        </pc:spChg>
        <pc:spChg chg="mod">
          <ac:chgData name="Raphael Freitas" userId="a487a61babc2bbfd" providerId="LiveId" clId="{A549BABB-4D7A-491C-B4F1-898D4446DFD4}" dt="2022-11-09T18:47:08.242" v="310"/>
          <ac:spMkLst>
            <pc:docMk/>
            <pc:sldMk cId="1859123429" sldId="307"/>
            <ac:spMk id="294" creationId="{90E35FBD-525A-70F3-B4BC-4AD6800177E3}"/>
          </ac:spMkLst>
        </pc:spChg>
        <pc:spChg chg="mod">
          <ac:chgData name="Raphael Freitas" userId="a487a61babc2bbfd" providerId="LiveId" clId="{A549BABB-4D7A-491C-B4F1-898D4446DFD4}" dt="2022-11-09T18:47:08.242" v="310"/>
          <ac:spMkLst>
            <pc:docMk/>
            <pc:sldMk cId="1859123429" sldId="307"/>
            <ac:spMk id="297" creationId="{96DAB474-8FDD-047E-557A-34162FC04D9E}"/>
          </ac:spMkLst>
        </pc:spChg>
        <pc:spChg chg="mod">
          <ac:chgData name="Raphael Freitas" userId="a487a61babc2bbfd" providerId="LiveId" clId="{A549BABB-4D7A-491C-B4F1-898D4446DFD4}" dt="2022-11-09T18:47:08.242" v="310"/>
          <ac:spMkLst>
            <pc:docMk/>
            <pc:sldMk cId="1859123429" sldId="307"/>
            <ac:spMk id="298" creationId="{9FEC5FDF-81BB-C6D5-32E7-7C25C7D1782E}"/>
          </ac:spMkLst>
        </pc:spChg>
        <pc:spChg chg="mod">
          <ac:chgData name="Raphael Freitas" userId="a487a61babc2bbfd" providerId="LiveId" clId="{A549BABB-4D7A-491C-B4F1-898D4446DFD4}" dt="2022-11-09T18:47:08.242" v="310"/>
          <ac:spMkLst>
            <pc:docMk/>
            <pc:sldMk cId="1859123429" sldId="307"/>
            <ac:spMk id="299" creationId="{A06A2C30-B51A-7706-32AA-9476C96D4FF7}"/>
          </ac:spMkLst>
        </pc:spChg>
        <pc:spChg chg="mod">
          <ac:chgData name="Raphael Freitas" userId="a487a61babc2bbfd" providerId="LiveId" clId="{A549BABB-4D7A-491C-B4F1-898D4446DFD4}" dt="2022-11-09T18:47:08.242" v="310"/>
          <ac:spMkLst>
            <pc:docMk/>
            <pc:sldMk cId="1859123429" sldId="307"/>
            <ac:spMk id="300" creationId="{C4FFEFDB-986C-EC5A-3C19-D6F33948FF39}"/>
          </ac:spMkLst>
        </pc:spChg>
        <pc:spChg chg="mod">
          <ac:chgData name="Raphael Freitas" userId="a487a61babc2bbfd" providerId="LiveId" clId="{A549BABB-4D7A-491C-B4F1-898D4446DFD4}" dt="2022-11-09T18:47:08.272" v="311"/>
          <ac:spMkLst>
            <pc:docMk/>
            <pc:sldMk cId="1859123429" sldId="307"/>
            <ac:spMk id="304" creationId="{866CB6D6-8646-8D8A-AB29-B2CD30938BEC}"/>
          </ac:spMkLst>
        </pc:spChg>
        <pc:spChg chg="mod">
          <ac:chgData name="Raphael Freitas" userId="a487a61babc2bbfd" providerId="LiveId" clId="{A549BABB-4D7A-491C-B4F1-898D4446DFD4}" dt="2022-11-09T18:47:08.272" v="311"/>
          <ac:spMkLst>
            <pc:docMk/>
            <pc:sldMk cId="1859123429" sldId="307"/>
            <ac:spMk id="305" creationId="{6DAF870F-531C-FD3F-6464-D453C3E72253}"/>
          </ac:spMkLst>
        </pc:spChg>
        <pc:spChg chg="mod">
          <ac:chgData name="Raphael Freitas" userId="a487a61babc2bbfd" providerId="LiveId" clId="{A549BABB-4D7A-491C-B4F1-898D4446DFD4}" dt="2022-11-09T18:47:08.272" v="311"/>
          <ac:spMkLst>
            <pc:docMk/>
            <pc:sldMk cId="1859123429" sldId="307"/>
            <ac:spMk id="306" creationId="{948B7A30-5B82-0557-20D6-4EB1D0F27A93}"/>
          </ac:spMkLst>
        </pc:spChg>
        <pc:spChg chg="mod">
          <ac:chgData name="Raphael Freitas" userId="a487a61babc2bbfd" providerId="LiveId" clId="{A549BABB-4D7A-491C-B4F1-898D4446DFD4}" dt="2022-11-09T18:47:08.272" v="311"/>
          <ac:spMkLst>
            <pc:docMk/>
            <pc:sldMk cId="1859123429" sldId="307"/>
            <ac:spMk id="307" creationId="{589695D3-9D2F-509E-91F8-D71CDF850474}"/>
          </ac:spMkLst>
        </pc:spChg>
        <pc:spChg chg="add del mod">
          <ac:chgData name="Raphael Freitas" userId="a487a61babc2bbfd" providerId="LiveId" clId="{A549BABB-4D7A-491C-B4F1-898D4446DFD4}" dt="2022-11-09T18:47:11.535" v="314"/>
          <ac:spMkLst>
            <pc:docMk/>
            <pc:sldMk cId="1859123429" sldId="307"/>
            <ac:spMk id="308" creationId="{C9FB5722-C4AE-49EB-D74F-2874848DEC8F}"/>
          </ac:spMkLst>
        </pc:spChg>
        <pc:spChg chg="add del mod">
          <ac:chgData name="Raphael Freitas" userId="a487a61babc2bbfd" providerId="LiveId" clId="{A549BABB-4D7A-491C-B4F1-898D4446DFD4}" dt="2022-11-09T18:47:11.535" v="314"/>
          <ac:spMkLst>
            <pc:docMk/>
            <pc:sldMk cId="1859123429" sldId="307"/>
            <ac:spMk id="309" creationId="{97ABC909-7673-ADFF-BF3F-CD47D02426AA}"/>
          </ac:spMkLst>
        </pc:spChg>
        <pc:spChg chg="add del mod">
          <ac:chgData name="Raphael Freitas" userId="a487a61babc2bbfd" providerId="LiveId" clId="{A549BABB-4D7A-491C-B4F1-898D4446DFD4}" dt="2022-11-09T18:47:11.535" v="314"/>
          <ac:spMkLst>
            <pc:docMk/>
            <pc:sldMk cId="1859123429" sldId="307"/>
            <ac:spMk id="310" creationId="{F4174499-E61C-FDA3-F15E-50BB5C01801B}"/>
          </ac:spMkLst>
        </pc:spChg>
        <pc:spChg chg="add del mod">
          <ac:chgData name="Raphael Freitas" userId="a487a61babc2bbfd" providerId="LiveId" clId="{A549BABB-4D7A-491C-B4F1-898D4446DFD4}" dt="2022-11-09T18:47:11.535" v="314"/>
          <ac:spMkLst>
            <pc:docMk/>
            <pc:sldMk cId="1859123429" sldId="307"/>
            <ac:spMk id="311" creationId="{9A1A6242-4701-6BC0-1071-87081ECDB866}"/>
          </ac:spMkLst>
        </pc:spChg>
        <pc:spChg chg="add del mod">
          <ac:chgData name="Raphael Freitas" userId="a487a61babc2bbfd" providerId="LiveId" clId="{A549BABB-4D7A-491C-B4F1-898D4446DFD4}" dt="2022-11-09T18:47:11.535" v="314"/>
          <ac:spMkLst>
            <pc:docMk/>
            <pc:sldMk cId="1859123429" sldId="307"/>
            <ac:spMk id="312" creationId="{3B186D9D-6C7E-E46B-A788-8A4B3DD31C83}"/>
          </ac:spMkLst>
        </pc:spChg>
        <pc:spChg chg="add del mod">
          <ac:chgData name="Raphael Freitas" userId="a487a61babc2bbfd" providerId="LiveId" clId="{A549BABB-4D7A-491C-B4F1-898D4446DFD4}" dt="2022-11-09T18:47:11.535" v="314"/>
          <ac:spMkLst>
            <pc:docMk/>
            <pc:sldMk cId="1859123429" sldId="307"/>
            <ac:spMk id="313" creationId="{95500DE7-9D09-9B2C-8BDD-F437BF7D0F5D}"/>
          </ac:spMkLst>
        </pc:spChg>
        <pc:spChg chg="add del mod">
          <ac:chgData name="Raphael Freitas" userId="a487a61babc2bbfd" providerId="LiveId" clId="{A549BABB-4D7A-491C-B4F1-898D4446DFD4}" dt="2022-11-09T18:47:11.535" v="314"/>
          <ac:spMkLst>
            <pc:docMk/>
            <pc:sldMk cId="1859123429" sldId="307"/>
            <ac:spMk id="314" creationId="{AA175320-4520-4DFD-ABFB-60439329F995}"/>
          </ac:spMkLst>
        </pc:spChg>
        <pc:spChg chg="add del mod">
          <ac:chgData name="Raphael Freitas" userId="a487a61babc2bbfd" providerId="LiveId" clId="{A549BABB-4D7A-491C-B4F1-898D4446DFD4}" dt="2022-11-09T18:47:11.535" v="314"/>
          <ac:spMkLst>
            <pc:docMk/>
            <pc:sldMk cId="1859123429" sldId="307"/>
            <ac:spMk id="315" creationId="{820E3BED-AB44-BC46-8BA3-EDFA8218F8E6}"/>
          </ac:spMkLst>
        </pc:spChg>
        <pc:spChg chg="del">
          <ac:chgData name="Raphael Freitas" userId="a487a61babc2bbfd" providerId="LiveId" clId="{A549BABB-4D7A-491C-B4F1-898D4446DFD4}" dt="2022-11-09T18:45:31.726" v="302" actId="478"/>
          <ac:spMkLst>
            <pc:docMk/>
            <pc:sldMk cId="1859123429" sldId="307"/>
            <ac:spMk id="317" creationId="{00000000-0000-0000-0000-000000000000}"/>
          </ac:spMkLst>
        </pc:spChg>
        <pc:spChg chg="add del mod">
          <ac:chgData name="Raphael Freitas" userId="a487a61babc2bbfd" providerId="LiveId" clId="{A549BABB-4D7A-491C-B4F1-898D4446DFD4}" dt="2022-11-09T18:47:11.535" v="314"/>
          <ac:spMkLst>
            <pc:docMk/>
            <pc:sldMk cId="1859123429" sldId="307"/>
            <ac:spMk id="318" creationId="{2DDCF304-9C5E-2070-7EA5-6EFF8648AF5B}"/>
          </ac:spMkLst>
        </pc:spChg>
        <pc:spChg chg="add del mod">
          <ac:chgData name="Raphael Freitas" userId="a487a61babc2bbfd" providerId="LiveId" clId="{A549BABB-4D7A-491C-B4F1-898D4446DFD4}" dt="2022-11-09T18:47:11.535" v="314"/>
          <ac:spMkLst>
            <pc:docMk/>
            <pc:sldMk cId="1859123429" sldId="307"/>
            <ac:spMk id="319" creationId="{A2C92D50-A80A-E2CB-61B8-85D82D1C6C5C}"/>
          </ac:spMkLst>
        </pc:spChg>
        <pc:spChg chg="add del mod">
          <ac:chgData name="Raphael Freitas" userId="a487a61babc2bbfd" providerId="LiveId" clId="{A549BABB-4D7A-491C-B4F1-898D4446DFD4}" dt="2022-11-09T18:47:11.535" v="314"/>
          <ac:spMkLst>
            <pc:docMk/>
            <pc:sldMk cId="1859123429" sldId="307"/>
            <ac:spMk id="320" creationId="{4F535196-8608-6F22-B9B5-DE87A0B90533}"/>
          </ac:spMkLst>
        </pc:spChg>
        <pc:spChg chg="add del mod">
          <ac:chgData name="Raphael Freitas" userId="a487a61babc2bbfd" providerId="LiveId" clId="{A549BABB-4D7A-491C-B4F1-898D4446DFD4}" dt="2022-11-09T18:47:11.535" v="314"/>
          <ac:spMkLst>
            <pc:docMk/>
            <pc:sldMk cId="1859123429" sldId="307"/>
            <ac:spMk id="321" creationId="{89CA2A73-6177-AC4A-C843-E9AC5723402B}"/>
          </ac:spMkLst>
        </pc:spChg>
        <pc:spChg chg="mod">
          <ac:chgData name="Raphael Freitas" userId="a487a61babc2bbfd" providerId="LiveId" clId="{A549BABB-4D7A-491C-B4F1-898D4446DFD4}" dt="2022-11-09T18:47:08.272" v="311"/>
          <ac:spMkLst>
            <pc:docMk/>
            <pc:sldMk cId="1859123429" sldId="307"/>
            <ac:spMk id="323" creationId="{224797CF-9F55-C134-F519-16047F9CB57F}"/>
          </ac:spMkLst>
        </pc:spChg>
        <pc:spChg chg="mod">
          <ac:chgData name="Raphael Freitas" userId="a487a61babc2bbfd" providerId="LiveId" clId="{A549BABB-4D7A-491C-B4F1-898D4446DFD4}" dt="2022-11-09T18:47:08.272" v="311"/>
          <ac:spMkLst>
            <pc:docMk/>
            <pc:sldMk cId="1859123429" sldId="307"/>
            <ac:spMk id="324" creationId="{BB948B12-134D-4EC1-A164-4661D1461250}"/>
          </ac:spMkLst>
        </pc:spChg>
        <pc:spChg chg="mod">
          <ac:chgData name="Raphael Freitas" userId="a487a61babc2bbfd" providerId="LiveId" clId="{A549BABB-4D7A-491C-B4F1-898D4446DFD4}" dt="2022-11-09T18:47:08.272" v="311"/>
          <ac:spMkLst>
            <pc:docMk/>
            <pc:sldMk cId="1859123429" sldId="307"/>
            <ac:spMk id="325" creationId="{A4EBF4D1-12AA-0612-19C6-0120295F4E8A}"/>
          </ac:spMkLst>
        </pc:spChg>
        <pc:spChg chg="mod">
          <ac:chgData name="Raphael Freitas" userId="a487a61babc2bbfd" providerId="LiveId" clId="{A549BABB-4D7A-491C-B4F1-898D4446DFD4}" dt="2022-11-09T18:47:08.272" v="311"/>
          <ac:spMkLst>
            <pc:docMk/>
            <pc:sldMk cId="1859123429" sldId="307"/>
            <ac:spMk id="326" creationId="{DAFBE3A2-0E88-0EF6-4148-88303617B25F}"/>
          </ac:spMkLst>
        </pc:spChg>
        <pc:spChg chg="mod">
          <ac:chgData name="Raphael Freitas" userId="a487a61babc2bbfd" providerId="LiveId" clId="{A549BABB-4D7A-491C-B4F1-898D4446DFD4}" dt="2022-11-09T18:47:08.272" v="311"/>
          <ac:spMkLst>
            <pc:docMk/>
            <pc:sldMk cId="1859123429" sldId="307"/>
            <ac:spMk id="329" creationId="{6249C727-A036-D831-A416-6C887ECC89C4}"/>
          </ac:spMkLst>
        </pc:spChg>
        <pc:spChg chg="mod">
          <ac:chgData name="Raphael Freitas" userId="a487a61babc2bbfd" providerId="LiveId" clId="{A549BABB-4D7A-491C-B4F1-898D4446DFD4}" dt="2022-11-09T18:47:08.272" v="311"/>
          <ac:spMkLst>
            <pc:docMk/>
            <pc:sldMk cId="1859123429" sldId="307"/>
            <ac:spMk id="330" creationId="{607F2D1A-D84B-4519-6B16-B8059F2F7286}"/>
          </ac:spMkLst>
        </pc:spChg>
        <pc:spChg chg="mod">
          <ac:chgData name="Raphael Freitas" userId="a487a61babc2bbfd" providerId="LiveId" clId="{A549BABB-4D7A-491C-B4F1-898D4446DFD4}" dt="2022-11-09T18:47:08.272" v="311"/>
          <ac:spMkLst>
            <pc:docMk/>
            <pc:sldMk cId="1859123429" sldId="307"/>
            <ac:spMk id="331" creationId="{AF97506F-1ABD-AE4C-53D1-64310B50B783}"/>
          </ac:spMkLst>
        </pc:spChg>
        <pc:spChg chg="mod">
          <ac:chgData name="Raphael Freitas" userId="a487a61babc2bbfd" providerId="LiveId" clId="{A549BABB-4D7A-491C-B4F1-898D4446DFD4}" dt="2022-11-09T18:47:08.272" v="311"/>
          <ac:spMkLst>
            <pc:docMk/>
            <pc:sldMk cId="1859123429" sldId="307"/>
            <ac:spMk id="332" creationId="{9219F6E7-9826-05B9-C2D5-1EE05C74BFDA}"/>
          </ac:spMkLst>
        </pc:spChg>
        <pc:spChg chg="mod">
          <ac:chgData name="Raphael Freitas" userId="a487a61babc2bbfd" providerId="LiveId" clId="{A549BABB-4D7A-491C-B4F1-898D4446DFD4}" dt="2022-11-09T18:47:08.272" v="311"/>
          <ac:spMkLst>
            <pc:docMk/>
            <pc:sldMk cId="1859123429" sldId="307"/>
            <ac:spMk id="335" creationId="{35E19FF5-4963-162A-6560-BE14D722DD09}"/>
          </ac:spMkLst>
        </pc:spChg>
        <pc:spChg chg="mod">
          <ac:chgData name="Raphael Freitas" userId="a487a61babc2bbfd" providerId="LiveId" clId="{A549BABB-4D7A-491C-B4F1-898D4446DFD4}" dt="2022-11-09T18:47:08.272" v="311"/>
          <ac:spMkLst>
            <pc:docMk/>
            <pc:sldMk cId="1859123429" sldId="307"/>
            <ac:spMk id="336" creationId="{EC6D800B-BAD0-5E9A-5A6D-F2E2B818403D}"/>
          </ac:spMkLst>
        </pc:spChg>
        <pc:spChg chg="mod">
          <ac:chgData name="Raphael Freitas" userId="a487a61babc2bbfd" providerId="LiveId" clId="{A549BABB-4D7A-491C-B4F1-898D4446DFD4}" dt="2022-11-09T18:47:08.272" v="311"/>
          <ac:spMkLst>
            <pc:docMk/>
            <pc:sldMk cId="1859123429" sldId="307"/>
            <ac:spMk id="337" creationId="{47B083B9-771F-AA08-4B74-878994B3690A}"/>
          </ac:spMkLst>
        </pc:spChg>
        <pc:spChg chg="mod">
          <ac:chgData name="Raphael Freitas" userId="a487a61babc2bbfd" providerId="LiveId" clId="{A549BABB-4D7A-491C-B4F1-898D4446DFD4}" dt="2022-11-09T18:47:08.272" v="311"/>
          <ac:spMkLst>
            <pc:docMk/>
            <pc:sldMk cId="1859123429" sldId="307"/>
            <ac:spMk id="338" creationId="{4ED5DF83-E5E6-0CEA-D834-D14E1F0E9AC9}"/>
          </ac:spMkLst>
        </pc:spChg>
        <pc:spChg chg="mod">
          <ac:chgData name="Raphael Freitas" userId="a487a61babc2bbfd" providerId="LiveId" clId="{A549BABB-4D7A-491C-B4F1-898D4446DFD4}" dt="2022-11-09T18:47:08.373" v="312"/>
          <ac:spMkLst>
            <pc:docMk/>
            <pc:sldMk cId="1859123429" sldId="307"/>
            <ac:spMk id="342" creationId="{6F384CDA-F3C6-8B59-3193-E472F4361400}"/>
          </ac:spMkLst>
        </pc:spChg>
        <pc:spChg chg="mod">
          <ac:chgData name="Raphael Freitas" userId="a487a61babc2bbfd" providerId="LiveId" clId="{A549BABB-4D7A-491C-B4F1-898D4446DFD4}" dt="2022-11-09T18:47:08.373" v="312"/>
          <ac:spMkLst>
            <pc:docMk/>
            <pc:sldMk cId="1859123429" sldId="307"/>
            <ac:spMk id="343" creationId="{4FFE9D6A-EEAF-373B-687B-1F0042B2A4F1}"/>
          </ac:spMkLst>
        </pc:spChg>
        <pc:spChg chg="mod">
          <ac:chgData name="Raphael Freitas" userId="a487a61babc2bbfd" providerId="LiveId" clId="{A549BABB-4D7A-491C-B4F1-898D4446DFD4}" dt="2022-11-09T18:47:08.373" v="312"/>
          <ac:spMkLst>
            <pc:docMk/>
            <pc:sldMk cId="1859123429" sldId="307"/>
            <ac:spMk id="344" creationId="{052CB985-B38E-7F8E-7347-032E9DD2A4F9}"/>
          </ac:spMkLst>
        </pc:spChg>
        <pc:spChg chg="mod">
          <ac:chgData name="Raphael Freitas" userId="a487a61babc2bbfd" providerId="LiveId" clId="{A549BABB-4D7A-491C-B4F1-898D4446DFD4}" dt="2022-11-09T18:47:08.373" v="312"/>
          <ac:spMkLst>
            <pc:docMk/>
            <pc:sldMk cId="1859123429" sldId="307"/>
            <ac:spMk id="345" creationId="{57DB18C2-66B8-12F5-8FBB-E658C8161AB0}"/>
          </ac:spMkLst>
        </pc:spChg>
        <pc:spChg chg="add del mod">
          <ac:chgData name="Raphael Freitas" userId="a487a61babc2bbfd" providerId="LiveId" clId="{A549BABB-4D7A-491C-B4F1-898D4446DFD4}" dt="2022-11-09T18:47:10.973" v="313"/>
          <ac:spMkLst>
            <pc:docMk/>
            <pc:sldMk cId="1859123429" sldId="307"/>
            <ac:spMk id="346" creationId="{E4689F71-1E49-2EF3-F4EF-F152ADD01428}"/>
          </ac:spMkLst>
        </pc:spChg>
        <pc:spChg chg="add del mod">
          <ac:chgData name="Raphael Freitas" userId="a487a61babc2bbfd" providerId="LiveId" clId="{A549BABB-4D7A-491C-B4F1-898D4446DFD4}" dt="2022-11-09T18:47:10.973" v="313"/>
          <ac:spMkLst>
            <pc:docMk/>
            <pc:sldMk cId="1859123429" sldId="307"/>
            <ac:spMk id="347" creationId="{45C44668-D4E5-8CB7-F93E-6814D72A9BC5}"/>
          </ac:spMkLst>
        </pc:spChg>
        <pc:spChg chg="add del mod">
          <ac:chgData name="Raphael Freitas" userId="a487a61babc2bbfd" providerId="LiveId" clId="{A549BABB-4D7A-491C-B4F1-898D4446DFD4}" dt="2022-11-09T18:47:10.973" v="313"/>
          <ac:spMkLst>
            <pc:docMk/>
            <pc:sldMk cId="1859123429" sldId="307"/>
            <ac:spMk id="348" creationId="{FD522082-B1B9-D73A-6A6B-7337D3B516A7}"/>
          </ac:spMkLst>
        </pc:spChg>
        <pc:spChg chg="add del mod">
          <ac:chgData name="Raphael Freitas" userId="a487a61babc2bbfd" providerId="LiveId" clId="{A549BABB-4D7A-491C-B4F1-898D4446DFD4}" dt="2022-11-09T18:47:10.973" v="313"/>
          <ac:spMkLst>
            <pc:docMk/>
            <pc:sldMk cId="1859123429" sldId="307"/>
            <ac:spMk id="349" creationId="{A557B801-81C9-921C-B265-B8704B367429}"/>
          </ac:spMkLst>
        </pc:spChg>
        <pc:spChg chg="add del mod">
          <ac:chgData name="Raphael Freitas" userId="a487a61babc2bbfd" providerId="LiveId" clId="{A549BABB-4D7A-491C-B4F1-898D4446DFD4}" dt="2022-11-09T18:47:10.973" v="313"/>
          <ac:spMkLst>
            <pc:docMk/>
            <pc:sldMk cId="1859123429" sldId="307"/>
            <ac:spMk id="350" creationId="{6E28A1EB-8C08-C0F8-F934-0C6FD07B521F}"/>
          </ac:spMkLst>
        </pc:spChg>
        <pc:spChg chg="add del mod">
          <ac:chgData name="Raphael Freitas" userId="a487a61babc2bbfd" providerId="LiveId" clId="{A549BABB-4D7A-491C-B4F1-898D4446DFD4}" dt="2022-11-09T18:47:10.973" v="313"/>
          <ac:spMkLst>
            <pc:docMk/>
            <pc:sldMk cId="1859123429" sldId="307"/>
            <ac:spMk id="351" creationId="{0B224A68-88C0-996A-CBB0-45D44154E0B3}"/>
          </ac:spMkLst>
        </pc:spChg>
        <pc:spChg chg="add del mod">
          <ac:chgData name="Raphael Freitas" userId="a487a61babc2bbfd" providerId="LiveId" clId="{A549BABB-4D7A-491C-B4F1-898D4446DFD4}" dt="2022-11-09T18:47:10.973" v="313"/>
          <ac:spMkLst>
            <pc:docMk/>
            <pc:sldMk cId="1859123429" sldId="307"/>
            <ac:spMk id="352" creationId="{4072AC06-D95A-4E3B-6873-4BBDF7A0C19C}"/>
          </ac:spMkLst>
        </pc:spChg>
        <pc:spChg chg="add del mod">
          <ac:chgData name="Raphael Freitas" userId="a487a61babc2bbfd" providerId="LiveId" clId="{A549BABB-4D7A-491C-B4F1-898D4446DFD4}" dt="2022-11-09T18:47:10.973" v="313"/>
          <ac:spMkLst>
            <pc:docMk/>
            <pc:sldMk cId="1859123429" sldId="307"/>
            <ac:spMk id="353" creationId="{13A8F323-1936-C7CB-B64E-0815827F1E83}"/>
          </ac:spMkLst>
        </pc:spChg>
        <pc:spChg chg="add del mod">
          <ac:chgData name="Raphael Freitas" userId="a487a61babc2bbfd" providerId="LiveId" clId="{A549BABB-4D7A-491C-B4F1-898D4446DFD4}" dt="2022-11-09T18:47:10.973" v="313"/>
          <ac:spMkLst>
            <pc:docMk/>
            <pc:sldMk cId="1859123429" sldId="307"/>
            <ac:spMk id="354" creationId="{4CC24C05-BB03-9BF2-B07C-CF8B879977D8}"/>
          </ac:spMkLst>
        </pc:spChg>
        <pc:spChg chg="add del mod">
          <ac:chgData name="Raphael Freitas" userId="a487a61babc2bbfd" providerId="LiveId" clId="{A549BABB-4D7A-491C-B4F1-898D4446DFD4}" dt="2022-11-09T18:47:10.973" v="313"/>
          <ac:spMkLst>
            <pc:docMk/>
            <pc:sldMk cId="1859123429" sldId="307"/>
            <ac:spMk id="355" creationId="{B8AFE7CC-C350-C164-E12D-B23115F6AA87}"/>
          </ac:spMkLst>
        </pc:spChg>
        <pc:spChg chg="add del mod">
          <ac:chgData name="Raphael Freitas" userId="a487a61babc2bbfd" providerId="LiveId" clId="{A549BABB-4D7A-491C-B4F1-898D4446DFD4}" dt="2022-11-09T18:47:10.973" v="313"/>
          <ac:spMkLst>
            <pc:docMk/>
            <pc:sldMk cId="1859123429" sldId="307"/>
            <ac:spMk id="356" creationId="{6C9387A5-0DBC-E3CA-9B5A-BF1DA5F8746E}"/>
          </ac:spMkLst>
        </pc:spChg>
        <pc:spChg chg="add del mod">
          <ac:chgData name="Raphael Freitas" userId="a487a61babc2bbfd" providerId="LiveId" clId="{A549BABB-4D7A-491C-B4F1-898D4446DFD4}" dt="2022-11-09T18:47:10.973" v="313"/>
          <ac:spMkLst>
            <pc:docMk/>
            <pc:sldMk cId="1859123429" sldId="307"/>
            <ac:spMk id="357" creationId="{3658129B-C24E-B577-C92F-03BA6800F010}"/>
          </ac:spMkLst>
        </pc:spChg>
        <pc:spChg chg="mod">
          <ac:chgData name="Raphael Freitas" userId="a487a61babc2bbfd" providerId="LiveId" clId="{A549BABB-4D7A-491C-B4F1-898D4446DFD4}" dt="2022-11-09T18:47:08.373" v="312"/>
          <ac:spMkLst>
            <pc:docMk/>
            <pc:sldMk cId="1859123429" sldId="307"/>
            <ac:spMk id="359" creationId="{23079213-E64D-992F-0B8D-DA05BC6A8540}"/>
          </ac:spMkLst>
        </pc:spChg>
        <pc:spChg chg="mod">
          <ac:chgData name="Raphael Freitas" userId="a487a61babc2bbfd" providerId="LiveId" clId="{A549BABB-4D7A-491C-B4F1-898D4446DFD4}" dt="2022-11-09T18:47:08.373" v="312"/>
          <ac:spMkLst>
            <pc:docMk/>
            <pc:sldMk cId="1859123429" sldId="307"/>
            <ac:spMk id="360" creationId="{F2A24544-EE95-088F-EE9E-1AD54FE2718B}"/>
          </ac:spMkLst>
        </pc:spChg>
        <pc:spChg chg="mod">
          <ac:chgData name="Raphael Freitas" userId="a487a61babc2bbfd" providerId="LiveId" clId="{A549BABB-4D7A-491C-B4F1-898D4446DFD4}" dt="2022-11-09T18:47:08.373" v="312"/>
          <ac:spMkLst>
            <pc:docMk/>
            <pc:sldMk cId="1859123429" sldId="307"/>
            <ac:spMk id="361" creationId="{A29218BC-89E4-DFF8-2805-A2AEAAF9880B}"/>
          </ac:spMkLst>
        </pc:spChg>
        <pc:spChg chg="mod">
          <ac:chgData name="Raphael Freitas" userId="a487a61babc2bbfd" providerId="LiveId" clId="{A549BABB-4D7A-491C-B4F1-898D4446DFD4}" dt="2022-11-09T18:47:08.373" v="312"/>
          <ac:spMkLst>
            <pc:docMk/>
            <pc:sldMk cId="1859123429" sldId="307"/>
            <ac:spMk id="362" creationId="{0DDCAF76-51F8-DBA7-427B-C2ED8CFF4643}"/>
          </ac:spMkLst>
        </pc:spChg>
        <pc:spChg chg="mod">
          <ac:chgData name="Raphael Freitas" userId="a487a61babc2bbfd" providerId="LiveId" clId="{A549BABB-4D7A-491C-B4F1-898D4446DFD4}" dt="2022-11-09T18:47:08.373" v="312"/>
          <ac:spMkLst>
            <pc:docMk/>
            <pc:sldMk cId="1859123429" sldId="307"/>
            <ac:spMk id="365" creationId="{5FC87C53-9F99-FD69-F42C-3E093E206FB7}"/>
          </ac:spMkLst>
        </pc:spChg>
        <pc:spChg chg="mod">
          <ac:chgData name="Raphael Freitas" userId="a487a61babc2bbfd" providerId="LiveId" clId="{A549BABB-4D7A-491C-B4F1-898D4446DFD4}" dt="2022-11-09T18:47:08.373" v="312"/>
          <ac:spMkLst>
            <pc:docMk/>
            <pc:sldMk cId="1859123429" sldId="307"/>
            <ac:spMk id="366" creationId="{3601E5A8-C3D0-C245-C95A-DC39D126B81C}"/>
          </ac:spMkLst>
        </pc:spChg>
        <pc:spChg chg="mod">
          <ac:chgData name="Raphael Freitas" userId="a487a61babc2bbfd" providerId="LiveId" clId="{A549BABB-4D7A-491C-B4F1-898D4446DFD4}" dt="2022-11-09T18:47:08.373" v="312"/>
          <ac:spMkLst>
            <pc:docMk/>
            <pc:sldMk cId="1859123429" sldId="307"/>
            <ac:spMk id="367" creationId="{1E12D4DF-0ABA-9CD7-269F-0BDCB23DF5C6}"/>
          </ac:spMkLst>
        </pc:spChg>
        <pc:spChg chg="mod">
          <ac:chgData name="Raphael Freitas" userId="a487a61babc2bbfd" providerId="LiveId" clId="{A549BABB-4D7A-491C-B4F1-898D4446DFD4}" dt="2022-11-09T18:47:08.373" v="312"/>
          <ac:spMkLst>
            <pc:docMk/>
            <pc:sldMk cId="1859123429" sldId="307"/>
            <ac:spMk id="368" creationId="{4B32E03A-A4C8-70E1-D115-A9447F6F4C12}"/>
          </ac:spMkLst>
        </pc:spChg>
        <pc:spChg chg="mod">
          <ac:chgData name="Raphael Freitas" userId="a487a61babc2bbfd" providerId="LiveId" clId="{A549BABB-4D7A-491C-B4F1-898D4446DFD4}" dt="2022-11-09T18:47:08.373" v="312"/>
          <ac:spMkLst>
            <pc:docMk/>
            <pc:sldMk cId="1859123429" sldId="307"/>
            <ac:spMk id="371" creationId="{41F40357-8763-976C-79BC-30F3C574BBCC}"/>
          </ac:spMkLst>
        </pc:spChg>
        <pc:spChg chg="mod">
          <ac:chgData name="Raphael Freitas" userId="a487a61babc2bbfd" providerId="LiveId" clId="{A549BABB-4D7A-491C-B4F1-898D4446DFD4}" dt="2022-11-09T18:47:08.373" v="312"/>
          <ac:spMkLst>
            <pc:docMk/>
            <pc:sldMk cId="1859123429" sldId="307"/>
            <ac:spMk id="372" creationId="{8A11BA56-EB3E-C594-28F2-AD44886C3F29}"/>
          </ac:spMkLst>
        </pc:spChg>
        <pc:spChg chg="mod">
          <ac:chgData name="Raphael Freitas" userId="a487a61babc2bbfd" providerId="LiveId" clId="{A549BABB-4D7A-491C-B4F1-898D4446DFD4}" dt="2022-11-09T18:47:08.373" v="312"/>
          <ac:spMkLst>
            <pc:docMk/>
            <pc:sldMk cId="1859123429" sldId="307"/>
            <ac:spMk id="373" creationId="{0A5B0DFD-2CE0-420C-7FFF-2160782445E3}"/>
          </ac:spMkLst>
        </pc:spChg>
        <pc:spChg chg="mod">
          <ac:chgData name="Raphael Freitas" userId="a487a61babc2bbfd" providerId="LiveId" clId="{A549BABB-4D7A-491C-B4F1-898D4446DFD4}" dt="2022-11-09T18:47:08.373" v="312"/>
          <ac:spMkLst>
            <pc:docMk/>
            <pc:sldMk cId="1859123429" sldId="307"/>
            <ac:spMk id="374" creationId="{344B0219-BF4F-0377-7560-7E24C0A8BA2F}"/>
          </ac:spMkLst>
        </pc:spChg>
        <pc:spChg chg="mod">
          <ac:chgData name="Raphael Freitas" userId="a487a61babc2bbfd" providerId="LiveId" clId="{A549BABB-4D7A-491C-B4F1-898D4446DFD4}" dt="2022-11-09T18:47:21.305" v="316"/>
          <ac:spMkLst>
            <pc:docMk/>
            <pc:sldMk cId="1859123429" sldId="307"/>
            <ac:spMk id="378" creationId="{25DF286F-0E75-E616-8E00-EAB50A9CF538}"/>
          </ac:spMkLst>
        </pc:spChg>
        <pc:spChg chg="mod">
          <ac:chgData name="Raphael Freitas" userId="a487a61babc2bbfd" providerId="LiveId" clId="{A549BABB-4D7A-491C-B4F1-898D4446DFD4}" dt="2022-11-09T18:47:21.305" v="316"/>
          <ac:spMkLst>
            <pc:docMk/>
            <pc:sldMk cId="1859123429" sldId="307"/>
            <ac:spMk id="379" creationId="{84045FE3-3B0C-56A0-8D2A-51CCC42C5534}"/>
          </ac:spMkLst>
        </pc:spChg>
        <pc:spChg chg="mod">
          <ac:chgData name="Raphael Freitas" userId="a487a61babc2bbfd" providerId="LiveId" clId="{A549BABB-4D7A-491C-B4F1-898D4446DFD4}" dt="2022-11-09T18:47:21.305" v="316"/>
          <ac:spMkLst>
            <pc:docMk/>
            <pc:sldMk cId="1859123429" sldId="307"/>
            <ac:spMk id="380" creationId="{2A02AD5D-D8B0-1518-ABEC-3C88713BE0DD}"/>
          </ac:spMkLst>
        </pc:spChg>
        <pc:spChg chg="mod">
          <ac:chgData name="Raphael Freitas" userId="a487a61babc2bbfd" providerId="LiveId" clId="{A549BABB-4D7A-491C-B4F1-898D4446DFD4}" dt="2022-11-09T18:47:21.305" v="316"/>
          <ac:spMkLst>
            <pc:docMk/>
            <pc:sldMk cId="1859123429" sldId="307"/>
            <ac:spMk id="381" creationId="{6BD290D7-A9AC-9FDC-B831-82BA783896CF}"/>
          </ac:spMkLst>
        </pc:spChg>
        <pc:spChg chg="add del mod">
          <ac:chgData name="Raphael Freitas" userId="a487a61babc2bbfd" providerId="LiveId" clId="{A549BABB-4D7A-491C-B4F1-898D4446DFD4}" dt="2022-11-09T18:49:27.360" v="343" actId="478"/>
          <ac:spMkLst>
            <pc:docMk/>
            <pc:sldMk cId="1859123429" sldId="307"/>
            <ac:spMk id="382" creationId="{81E4C535-2444-0F64-720B-367EC934853F}"/>
          </ac:spMkLst>
        </pc:spChg>
        <pc:spChg chg="add del mod">
          <ac:chgData name="Raphael Freitas" userId="a487a61babc2bbfd" providerId="LiveId" clId="{A549BABB-4D7A-491C-B4F1-898D4446DFD4}" dt="2022-11-09T18:49:27.360" v="343" actId="478"/>
          <ac:spMkLst>
            <pc:docMk/>
            <pc:sldMk cId="1859123429" sldId="307"/>
            <ac:spMk id="383" creationId="{5E30C7AB-51BA-B39D-0EBC-FD6B12A9D29C}"/>
          </ac:spMkLst>
        </pc:spChg>
        <pc:spChg chg="add del mod">
          <ac:chgData name="Raphael Freitas" userId="a487a61babc2bbfd" providerId="LiveId" clId="{A549BABB-4D7A-491C-B4F1-898D4446DFD4}" dt="2022-11-09T18:49:27.360" v="343" actId="478"/>
          <ac:spMkLst>
            <pc:docMk/>
            <pc:sldMk cId="1859123429" sldId="307"/>
            <ac:spMk id="384" creationId="{E26A9400-D69B-1639-8108-9ADCDA65576B}"/>
          </ac:spMkLst>
        </pc:spChg>
        <pc:spChg chg="add del mod">
          <ac:chgData name="Raphael Freitas" userId="a487a61babc2bbfd" providerId="LiveId" clId="{A549BABB-4D7A-491C-B4F1-898D4446DFD4}" dt="2022-11-09T18:49:27.360" v="343" actId="478"/>
          <ac:spMkLst>
            <pc:docMk/>
            <pc:sldMk cId="1859123429" sldId="307"/>
            <ac:spMk id="385" creationId="{788F1E1B-6A49-9EBB-B3BB-FBBC59C79876}"/>
          </ac:spMkLst>
        </pc:spChg>
        <pc:spChg chg="add del mod">
          <ac:chgData name="Raphael Freitas" userId="a487a61babc2bbfd" providerId="LiveId" clId="{A549BABB-4D7A-491C-B4F1-898D4446DFD4}" dt="2022-11-09T18:49:27.360" v="343" actId="478"/>
          <ac:spMkLst>
            <pc:docMk/>
            <pc:sldMk cId="1859123429" sldId="307"/>
            <ac:spMk id="386" creationId="{B26C0A3F-43FC-9AB0-9401-58F1B67CFA4E}"/>
          </ac:spMkLst>
        </pc:spChg>
        <pc:spChg chg="add del mod">
          <ac:chgData name="Raphael Freitas" userId="a487a61babc2bbfd" providerId="LiveId" clId="{A549BABB-4D7A-491C-B4F1-898D4446DFD4}" dt="2022-11-09T18:49:27.360" v="343" actId="478"/>
          <ac:spMkLst>
            <pc:docMk/>
            <pc:sldMk cId="1859123429" sldId="307"/>
            <ac:spMk id="387" creationId="{CD14887B-64AD-F037-6703-924C49913FC4}"/>
          </ac:spMkLst>
        </pc:spChg>
        <pc:spChg chg="add del mod">
          <ac:chgData name="Raphael Freitas" userId="a487a61babc2bbfd" providerId="LiveId" clId="{A549BABB-4D7A-491C-B4F1-898D4446DFD4}" dt="2022-11-09T18:49:27.360" v="343" actId="478"/>
          <ac:spMkLst>
            <pc:docMk/>
            <pc:sldMk cId="1859123429" sldId="307"/>
            <ac:spMk id="388" creationId="{08ECCAB7-17DD-302B-98CB-5C6E4EEC57E9}"/>
          </ac:spMkLst>
        </pc:spChg>
        <pc:spChg chg="add del mod">
          <ac:chgData name="Raphael Freitas" userId="a487a61babc2bbfd" providerId="LiveId" clId="{A549BABB-4D7A-491C-B4F1-898D4446DFD4}" dt="2022-11-09T18:49:27.360" v="343" actId="478"/>
          <ac:spMkLst>
            <pc:docMk/>
            <pc:sldMk cId="1859123429" sldId="307"/>
            <ac:spMk id="389" creationId="{000E1600-435D-88EB-57AF-FC12B2E37E61}"/>
          </ac:spMkLst>
        </pc:spChg>
        <pc:spChg chg="add del mod">
          <ac:chgData name="Raphael Freitas" userId="a487a61babc2bbfd" providerId="LiveId" clId="{A549BABB-4D7A-491C-B4F1-898D4446DFD4}" dt="2022-11-09T18:49:27.360" v="343" actId="478"/>
          <ac:spMkLst>
            <pc:docMk/>
            <pc:sldMk cId="1859123429" sldId="307"/>
            <ac:spMk id="390" creationId="{0307C2D0-5C54-DDA1-FB04-4F8DDD286BC3}"/>
          </ac:spMkLst>
        </pc:spChg>
        <pc:spChg chg="add del mod">
          <ac:chgData name="Raphael Freitas" userId="a487a61babc2bbfd" providerId="LiveId" clId="{A549BABB-4D7A-491C-B4F1-898D4446DFD4}" dt="2022-11-09T18:49:27.360" v="343" actId="478"/>
          <ac:spMkLst>
            <pc:docMk/>
            <pc:sldMk cId="1859123429" sldId="307"/>
            <ac:spMk id="391" creationId="{BED4C446-8D7F-E864-F469-04EF86E7B41D}"/>
          </ac:spMkLst>
        </pc:spChg>
        <pc:spChg chg="add del mod">
          <ac:chgData name="Raphael Freitas" userId="a487a61babc2bbfd" providerId="LiveId" clId="{A549BABB-4D7A-491C-B4F1-898D4446DFD4}" dt="2022-11-09T18:49:27.360" v="343" actId="478"/>
          <ac:spMkLst>
            <pc:docMk/>
            <pc:sldMk cId="1859123429" sldId="307"/>
            <ac:spMk id="392" creationId="{80D4CFC4-50BE-41F3-AE20-4830E7F72E9A}"/>
          </ac:spMkLst>
        </pc:spChg>
        <pc:spChg chg="add del mod">
          <ac:chgData name="Raphael Freitas" userId="a487a61babc2bbfd" providerId="LiveId" clId="{A549BABB-4D7A-491C-B4F1-898D4446DFD4}" dt="2022-11-09T18:47:36.766" v="318" actId="478"/>
          <ac:spMkLst>
            <pc:docMk/>
            <pc:sldMk cId="1859123429" sldId="307"/>
            <ac:spMk id="393" creationId="{AD7CF944-8B7A-7A6A-51F8-04F90BAE6E0B}"/>
          </ac:spMkLst>
        </pc:spChg>
        <pc:spChg chg="mod">
          <ac:chgData name="Raphael Freitas" userId="a487a61babc2bbfd" providerId="LiveId" clId="{A549BABB-4D7A-491C-B4F1-898D4446DFD4}" dt="2022-11-09T18:47:21.305" v="316"/>
          <ac:spMkLst>
            <pc:docMk/>
            <pc:sldMk cId="1859123429" sldId="307"/>
            <ac:spMk id="395" creationId="{E18276BA-3506-EBBE-C3CB-30E11ABBB60E}"/>
          </ac:spMkLst>
        </pc:spChg>
        <pc:spChg chg="mod">
          <ac:chgData name="Raphael Freitas" userId="a487a61babc2bbfd" providerId="LiveId" clId="{A549BABB-4D7A-491C-B4F1-898D4446DFD4}" dt="2022-11-09T18:47:21.305" v="316"/>
          <ac:spMkLst>
            <pc:docMk/>
            <pc:sldMk cId="1859123429" sldId="307"/>
            <ac:spMk id="396" creationId="{CD0E6233-BF6E-9304-A8C1-E12E46FBB4C0}"/>
          </ac:spMkLst>
        </pc:spChg>
        <pc:spChg chg="mod">
          <ac:chgData name="Raphael Freitas" userId="a487a61babc2bbfd" providerId="LiveId" clId="{A549BABB-4D7A-491C-B4F1-898D4446DFD4}" dt="2022-11-09T18:47:21.305" v="316"/>
          <ac:spMkLst>
            <pc:docMk/>
            <pc:sldMk cId="1859123429" sldId="307"/>
            <ac:spMk id="397" creationId="{1ABFB3C0-21B1-C3AA-5120-6CA40B77B032}"/>
          </ac:spMkLst>
        </pc:spChg>
        <pc:spChg chg="mod">
          <ac:chgData name="Raphael Freitas" userId="a487a61babc2bbfd" providerId="LiveId" clId="{A549BABB-4D7A-491C-B4F1-898D4446DFD4}" dt="2022-11-09T18:47:21.305" v="316"/>
          <ac:spMkLst>
            <pc:docMk/>
            <pc:sldMk cId="1859123429" sldId="307"/>
            <ac:spMk id="398" creationId="{56CCD56D-6D53-286B-91E2-4CF27A848AC3}"/>
          </ac:spMkLst>
        </pc:spChg>
        <pc:spChg chg="mod">
          <ac:chgData name="Raphael Freitas" userId="a487a61babc2bbfd" providerId="LiveId" clId="{A549BABB-4D7A-491C-B4F1-898D4446DFD4}" dt="2022-11-09T18:47:21.305" v="316"/>
          <ac:spMkLst>
            <pc:docMk/>
            <pc:sldMk cId="1859123429" sldId="307"/>
            <ac:spMk id="401" creationId="{204A27B0-23FE-D033-474E-34073D63B0C5}"/>
          </ac:spMkLst>
        </pc:spChg>
        <pc:spChg chg="mod">
          <ac:chgData name="Raphael Freitas" userId="a487a61babc2bbfd" providerId="LiveId" clId="{A549BABB-4D7A-491C-B4F1-898D4446DFD4}" dt="2022-11-09T18:47:21.305" v="316"/>
          <ac:spMkLst>
            <pc:docMk/>
            <pc:sldMk cId="1859123429" sldId="307"/>
            <ac:spMk id="402" creationId="{1F8C8174-0380-4177-A6A8-8ED24F66D0D3}"/>
          </ac:spMkLst>
        </pc:spChg>
        <pc:spChg chg="mod">
          <ac:chgData name="Raphael Freitas" userId="a487a61babc2bbfd" providerId="LiveId" clId="{A549BABB-4D7A-491C-B4F1-898D4446DFD4}" dt="2022-11-09T18:47:21.305" v="316"/>
          <ac:spMkLst>
            <pc:docMk/>
            <pc:sldMk cId="1859123429" sldId="307"/>
            <ac:spMk id="403" creationId="{EABB0B8A-E154-B6E7-3416-6F8B5E5C8737}"/>
          </ac:spMkLst>
        </pc:spChg>
        <pc:spChg chg="mod">
          <ac:chgData name="Raphael Freitas" userId="a487a61babc2bbfd" providerId="LiveId" clId="{A549BABB-4D7A-491C-B4F1-898D4446DFD4}" dt="2022-11-09T18:47:21.305" v="316"/>
          <ac:spMkLst>
            <pc:docMk/>
            <pc:sldMk cId="1859123429" sldId="307"/>
            <ac:spMk id="404" creationId="{9FFEAA85-5D1D-8B4B-1246-378ACBCB29AD}"/>
          </ac:spMkLst>
        </pc:spChg>
        <pc:spChg chg="mod">
          <ac:chgData name="Raphael Freitas" userId="a487a61babc2bbfd" providerId="LiveId" clId="{A549BABB-4D7A-491C-B4F1-898D4446DFD4}" dt="2022-11-09T18:47:21.305" v="316"/>
          <ac:spMkLst>
            <pc:docMk/>
            <pc:sldMk cId="1859123429" sldId="307"/>
            <ac:spMk id="407" creationId="{A2D854E4-EB92-C27E-493C-7F45DA16E72A}"/>
          </ac:spMkLst>
        </pc:spChg>
        <pc:spChg chg="mod">
          <ac:chgData name="Raphael Freitas" userId="a487a61babc2bbfd" providerId="LiveId" clId="{A549BABB-4D7A-491C-B4F1-898D4446DFD4}" dt="2022-11-09T18:47:21.305" v="316"/>
          <ac:spMkLst>
            <pc:docMk/>
            <pc:sldMk cId="1859123429" sldId="307"/>
            <ac:spMk id="408" creationId="{90392CAA-77AD-83BF-5DBB-FC28E120CBAF}"/>
          </ac:spMkLst>
        </pc:spChg>
        <pc:spChg chg="mod">
          <ac:chgData name="Raphael Freitas" userId="a487a61babc2bbfd" providerId="LiveId" clId="{A549BABB-4D7A-491C-B4F1-898D4446DFD4}" dt="2022-11-09T18:47:21.305" v="316"/>
          <ac:spMkLst>
            <pc:docMk/>
            <pc:sldMk cId="1859123429" sldId="307"/>
            <ac:spMk id="409" creationId="{FD2E085C-AED4-00DB-B504-28716A73DFEB}"/>
          </ac:spMkLst>
        </pc:spChg>
        <pc:spChg chg="mod">
          <ac:chgData name="Raphael Freitas" userId="a487a61babc2bbfd" providerId="LiveId" clId="{A549BABB-4D7A-491C-B4F1-898D4446DFD4}" dt="2022-11-09T18:47:21.305" v="316"/>
          <ac:spMkLst>
            <pc:docMk/>
            <pc:sldMk cId="1859123429" sldId="307"/>
            <ac:spMk id="410" creationId="{D20F2B6A-EB6A-97CF-EAED-4D1A74E572DC}"/>
          </ac:spMkLst>
        </pc:spChg>
        <pc:spChg chg="add del mod">
          <ac:chgData name="Raphael Freitas" userId="a487a61babc2bbfd" providerId="LiveId" clId="{A549BABB-4D7A-491C-B4F1-898D4446DFD4}" dt="2022-11-09T18:49:27.360" v="343" actId="478"/>
          <ac:spMkLst>
            <pc:docMk/>
            <pc:sldMk cId="1859123429" sldId="307"/>
            <ac:spMk id="414" creationId="{5A6745B2-6CF2-A0C6-6727-CC56643185D2}"/>
          </ac:spMkLst>
        </pc:spChg>
        <pc:spChg chg="add del mod">
          <ac:chgData name="Raphael Freitas" userId="a487a61babc2bbfd" providerId="LiveId" clId="{A549BABB-4D7A-491C-B4F1-898D4446DFD4}" dt="2022-11-09T18:49:27.360" v="343" actId="478"/>
          <ac:spMkLst>
            <pc:docMk/>
            <pc:sldMk cId="1859123429" sldId="307"/>
            <ac:spMk id="415" creationId="{BAB98DD6-D1B2-29C8-F6BB-18D925A3758A}"/>
          </ac:spMkLst>
        </pc:spChg>
        <pc:spChg chg="mod">
          <ac:chgData name="Raphael Freitas" userId="a487a61babc2bbfd" providerId="LiveId" clId="{A549BABB-4D7A-491C-B4F1-898D4446DFD4}" dt="2022-11-09T18:47:53.907" v="320"/>
          <ac:spMkLst>
            <pc:docMk/>
            <pc:sldMk cId="1859123429" sldId="307"/>
            <ac:spMk id="417" creationId="{12FF44F4-9172-E9B9-0AFE-13EE08BB9FC0}"/>
          </ac:spMkLst>
        </pc:spChg>
        <pc:spChg chg="mod">
          <ac:chgData name="Raphael Freitas" userId="a487a61babc2bbfd" providerId="LiveId" clId="{A549BABB-4D7A-491C-B4F1-898D4446DFD4}" dt="2022-11-09T18:47:53.907" v="320"/>
          <ac:spMkLst>
            <pc:docMk/>
            <pc:sldMk cId="1859123429" sldId="307"/>
            <ac:spMk id="418" creationId="{45B82D68-6E69-EA06-8E88-034000C05150}"/>
          </ac:spMkLst>
        </pc:spChg>
        <pc:spChg chg="mod">
          <ac:chgData name="Raphael Freitas" userId="a487a61babc2bbfd" providerId="LiveId" clId="{A549BABB-4D7A-491C-B4F1-898D4446DFD4}" dt="2022-11-09T18:47:53.907" v="320"/>
          <ac:spMkLst>
            <pc:docMk/>
            <pc:sldMk cId="1859123429" sldId="307"/>
            <ac:spMk id="419" creationId="{AF411646-CE25-6BFF-A6D1-FA5249CAC277}"/>
          </ac:spMkLst>
        </pc:spChg>
        <pc:spChg chg="mod">
          <ac:chgData name="Raphael Freitas" userId="a487a61babc2bbfd" providerId="LiveId" clId="{A549BABB-4D7A-491C-B4F1-898D4446DFD4}" dt="2022-11-09T18:47:53.907" v="320"/>
          <ac:spMkLst>
            <pc:docMk/>
            <pc:sldMk cId="1859123429" sldId="307"/>
            <ac:spMk id="420" creationId="{1DF0ABC7-C4BC-959F-569C-E3081AA5D8C1}"/>
          </ac:spMkLst>
        </pc:spChg>
        <pc:spChg chg="add del mod">
          <ac:chgData name="Raphael Freitas" userId="a487a61babc2bbfd" providerId="LiveId" clId="{A549BABB-4D7A-491C-B4F1-898D4446DFD4}" dt="2022-11-09T18:49:27.360" v="343" actId="478"/>
          <ac:spMkLst>
            <pc:docMk/>
            <pc:sldMk cId="1859123429" sldId="307"/>
            <ac:spMk id="422" creationId="{4612B117-CE04-905A-CA12-38B2BCF4983C}"/>
          </ac:spMkLst>
        </pc:spChg>
        <pc:spChg chg="add del mod">
          <ac:chgData name="Raphael Freitas" userId="a487a61babc2bbfd" providerId="LiveId" clId="{A549BABB-4D7A-491C-B4F1-898D4446DFD4}" dt="2022-11-09T18:49:27.360" v="343" actId="478"/>
          <ac:spMkLst>
            <pc:docMk/>
            <pc:sldMk cId="1859123429" sldId="307"/>
            <ac:spMk id="423" creationId="{3BB12CDF-D9BE-DA43-F2C2-11F2F5057F7A}"/>
          </ac:spMkLst>
        </pc:spChg>
        <pc:spChg chg="mod">
          <ac:chgData name="Raphael Freitas" userId="a487a61babc2bbfd" providerId="LiveId" clId="{A549BABB-4D7A-491C-B4F1-898D4446DFD4}" dt="2022-11-09T18:48:26.987" v="330"/>
          <ac:spMkLst>
            <pc:docMk/>
            <pc:sldMk cId="1859123429" sldId="307"/>
            <ac:spMk id="427" creationId="{BAE52F5C-D34C-21E4-D7E7-9905EE948FCC}"/>
          </ac:spMkLst>
        </pc:spChg>
        <pc:spChg chg="mod">
          <ac:chgData name="Raphael Freitas" userId="a487a61babc2bbfd" providerId="LiveId" clId="{A549BABB-4D7A-491C-B4F1-898D4446DFD4}" dt="2022-11-09T18:48:26.987" v="330"/>
          <ac:spMkLst>
            <pc:docMk/>
            <pc:sldMk cId="1859123429" sldId="307"/>
            <ac:spMk id="428" creationId="{846A7250-F67B-876F-A527-0446911842BD}"/>
          </ac:spMkLst>
        </pc:spChg>
        <pc:spChg chg="mod">
          <ac:chgData name="Raphael Freitas" userId="a487a61babc2bbfd" providerId="LiveId" clId="{A549BABB-4D7A-491C-B4F1-898D4446DFD4}" dt="2022-11-09T18:48:26.987" v="330"/>
          <ac:spMkLst>
            <pc:docMk/>
            <pc:sldMk cId="1859123429" sldId="307"/>
            <ac:spMk id="429" creationId="{B7505CCC-50D9-694F-59E2-9715A1AD38C5}"/>
          </ac:spMkLst>
        </pc:spChg>
        <pc:spChg chg="mod">
          <ac:chgData name="Raphael Freitas" userId="a487a61babc2bbfd" providerId="LiveId" clId="{A549BABB-4D7A-491C-B4F1-898D4446DFD4}" dt="2022-11-09T18:48:26.987" v="330"/>
          <ac:spMkLst>
            <pc:docMk/>
            <pc:sldMk cId="1859123429" sldId="307"/>
            <ac:spMk id="430" creationId="{50EEAFD5-21D8-9BA9-2AD3-88E42799D5B5}"/>
          </ac:spMkLst>
        </pc:spChg>
        <pc:spChg chg="add del mod">
          <ac:chgData name="Raphael Freitas" userId="a487a61babc2bbfd" providerId="LiveId" clId="{A549BABB-4D7A-491C-B4F1-898D4446DFD4}" dt="2022-11-09T18:49:06.549" v="340"/>
          <ac:spMkLst>
            <pc:docMk/>
            <pc:sldMk cId="1859123429" sldId="307"/>
            <ac:spMk id="431" creationId="{48A0F6FB-871F-A4A7-0E4E-E371C8187179}"/>
          </ac:spMkLst>
        </pc:spChg>
        <pc:spChg chg="add del mod">
          <ac:chgData name="Raphael Freitas" userId="a487a61babc2bbfd" providerId="LiveId" clId="{A549BABB-4D7A-491C-B4F1-898D4446DFD4}" dt="2022-11-09T18:49:06.549" v="340"/>
          <ac:spMkLst>
            <pc:docMk/>
            <pc:sldMk cId="1859123429" sldId="307"/>
            <ac:spMk id="432" creationId="{C1A02AC0-EC32-B912-8C3D-7304F84A6D5F}"/>
          </ac:spMkLst>
        </pc:spChg>
        <pc:spChg chg="add del mod">
          <ac:chgData name="Raphael Freitas" userId="a487a61babc2bbfd" providerId="LiveId" clId="{A549BABB-4D7A-491C-B4F1-898D4446DFD4}" dt="2022-11-09T18:49:06.549" v="340"/>
          <ac:spMkLst>
            <pc:docMk/>
            <pc:sldMk cId="1859123429" sldId="307"/>
            <ac:spMk id="433" creationId="{C82C9EBB-7A94-7060-E3CD-11E49DE54684}"/>
          </ac:spMkLst>
        </pc:spChg>
        <pc:spChg chg="add del mod">
          <ac:chgData name="Raphael Freitas" userId="a487a61babc2bbfd" providerId="LiveId" clId="{A549BABB-4D7A-491C-B4F1-898D4446DFD4}" dt="2022-11-09T18:49:06.549" v="340"/>
          <ac:spMkLst>
            <pc:docMk/>
            <pc:sldMk cId="1859123429" sldId="307"/>
            <ac:spMk id="434" creationId="{2E40DC38-E8FF-0AB2-58EE-4E3BCAF70EBD}"/>
          </ac:spMkLst>
        </pc:spChg>
        <pc:spChg chg="add del mod">
          <ac:chgData name="Raphael Freitas" userId="a487a61babc2bbfd" providerId="LiveId" clId="{A549BABB-4D7A-491C-B4F1-898D4446DFD4}" dt="2022-11-09T18:49:06.549" v="340"/>
          <ac:spMkLst>
            <pc:docMk/>
            <pc:sldMk cId="1859123429" sldId="307"/>
            <ac:spMk id="435" creationId="{1362724E-C363-E775-9201-4082231CCEFB}"/>
          </ac:spMkLst>
        </pc:spChg>
        <pc:spChg chg="add del mod">
          <ac:chgData name="Raphael Freitas" userId="a487a61babc2bbfd" providerId="LiveId" clId="{A549BABB-4D7A-491C-B4F1-898D4446DFD4}" dt="2022-11-09T18:49:06.549" v="340"/>
          <ac:spMkLst>
            <pc:docMk/>
            <pc:sldMk cId="1859123429" sldId="307"/>
            <ac:spMk id="436" creationId="{C6F4106A-0262-2B9C-B201-4E975F6B0E09}"/>
          </ac:spMkLst>
        </pc:spChg>
        <pc:spChg chg="add del mod">
          <ac:chgData name="Raphael Freitas" userId="a487a61babc2bbfd" providerId="LiveId" clId="{A549BABB-4D7A-491C-B4F1-898D4446DFD4}" dt="2022-11-09T18:49:06.549" v="340"/>
          <ac:spMkLst>
            <pc:docMk/>
            <pc:sldMk cId="1859123429" sldId="307"/>
            <ac:spMk id="437" creationId="{65738374-112E-45A9-4FAE-605BC6F8F6B4}"/>
          </ac:spMkLst>
        </pc:spChg>
        <pc:spChg chg="add del mod">
          <ac:chgData name="Raphael Freitas" userId="a487a61babc2bbfd" providerId="LiveId" clId="{A549BABB-4D7A-491C-B4F1-898D4446DFD4}" dt="2022-11-09T18:49:06.549" v="340"/>
          <ac:spMkLst>
            <pc:docMk/>
            <pc:sldMk cId="1859123429" sldId="307"/>
            <ac:spMk id="438" creationId="{495DAEB0-8CA6-20D2-B174-BD088543176C}"/>
          </ac:spMkLst>
        </pc:spChg>
        <pc:spChg chg="add del mod">
          <ac:chgData name="Raphael Freitas" userId="a487a61babc2bbfd" providerId="LiveId" clId="{A549BABB-4D7A-491C-B4F1-898D4446DFD4}" dt="2022-11-09T18:49:06.549" v="340"/>
          <ac:spMkLst>
            <pc:docMk/>
            <pc:sldMk cId="1859123429" sldId="307"/>
            <ac:spMk id="439" creationId="{1249B8A6-1E94-D3D1-CD43-6BFF062B0642}"/>
          </ac:spMkLst>
        </pc:spChg>
        <pc:spChg chg="add del mod">
          <ac:chgData name="Raphael Freitas" userId="a487a61babc2bbfd" providerId="LiveId" clId="{A549BABB-4D7A-491C-B4F1-898D4446DFD4}" dt="2022-11-09T18:49:06.549" v="340"/>
          <ac:spMkLst>
            <pc:docMk/>
            <pc:sldMk cId="1859123429" sldId="307"/>
            <ac:spMk id="440" creationId="{9E1F93A3-12BC-82E6-A3DE-E2CBBE8815AF}"/>
          </ac:spMkLst>
        </pc:spChg>
        <pc:spChg chg="add del mod">
          <ac:chgData name="Raphael Freitas" userId="a487a61babc2bbfd" providerId="LiveId" clId="{A549BABB-4D7A-491C-B4F1-898D4446DFD4}" dt="2022-11-09T18:49:06.549" v="340"/>
          <ac:spMkLst>
            <pc:docMk/>
            <pc:sldMk cId="1859123429" sldId="307"/>
            <ac:spMk id="441" creationId="{B05C1015-733C-F34A-E1A5-FF34AA64F762}"/>
          </ac:spMkLst>
        </pc:spChg>
        <pc:spChg chg="mod">
          <ac:chgData name="Raphael Freitas" userId="a487a61babc2bbfd" providerId="LiveId" clId="{A549BABB-4D7A-491C-B4F1-898D4446DFD4}" dt="2022-11-09T18:48:26.987" v="330"/>
          <ac:spMkLst>
            <pc:docMk/>
            <pc:sldMk cId="1859123429" sldId="307"/>
            <ac:spMk id="443" creationId="{E0FAC995-4FB2-EE0B-1B56-1E4A1B39452F}"/>
          </ac:spMkLst>
        </pc:spChg>
        <pc:spChg chg="mod">
          <ac:chgData name="Raphael Freitas" userId="a487a61babc2bbfd" providerId="LiveId" clId="{A549BABB-4D7A-491C-B4F1-898D4446DFD4}" dt="2022-11-09T18:48:26.987" v="330"/>
          <ac:spMkLst>
            <pc:docMk/>
            <pc:sldMk cId="1859123429" sldId="307"/>
            <ac:spMk id="444" creationId="{4C87B77A-3A99-A01F-5959-3B2C8B3C42BB}"/>
          </ac:spMkLst>
        </pc:spChg>
        <pc:spChg chg="mod">
          <ac:chgData name="Raphael Freitas" userId="a487a61babc2bbfd" providerId="LiveId" clId="{A549BABB-4D7A-491C-B4F1-898D4446DFD4}" dt="2022-11-09T18:48:26.987" v="330"/>
          <ac:spMkLst>
            <pc:docMk/>
            <pc:sldMk cId="1859123429" sldId="307"/>
            <ac:spMk id="445" creationId="{F7F1C6A5-574A-158F-C284-2D28B7D8C42F}"/>
          </ac:spMkLst>
        </pc:spChg>
        <pc:spChg chg="mod">
          <ac:chgData name="Raphael Freitas" userId="a487a61babc2bbfd" providerId="LiveId" clId="{A549BABB-4D7A-491C-B4F1-898D4446DFD4}" dt="2022-11-09T18:48:26.987" v="330"/>
          <ac:spMkLst>
            <pc:docMk/>
            <pc:sldMk cId="1859123429" sldId="307"/>
            <ac:spMk id="446" creationId="{F1F35711-AD13-AA73-4DE5-01D81F2BAE4B}"/>
          </ac:spMkLst>
        </pc:spChg>
        <pc:spChg chg="mod">
          <ac:chgData name="Raphael Freitas" userId="a487a61babc2bbfd" providerId="LiveId" clId="{A549BABB-4D7A-491C-B4F1-898D4446DFD4}" dt="2022-11-09T18:48:26.987" v="330"/>
          <ac:spMkLst>
            <pc:docMk/>
            <pc:sldMk cId="1859123429" sldId="307"/>
            <ac:spMk id="449" creationId="{A3DB287E-6391-25D4-DA1D-9A013FC1B055}"/>
          </ac:spMkLst>
        </pc:spChg>
        <pc:spChg chg="mod">
          <ac:chgData name="Raphael Freitas" userId="a487a61babc2bbfd" providerId="LiveId" clId="{A549BABB-4D7A-491C-B4F1-898D4446DFD4}" dt="2022-11-09T18:48:26.987" v="330"/>
          <ac:spMkLst>
            <pc:docMk/>
            <pc:sldMk cId="1859123429" sldId="307"/>
            <ac:spMk id="450" creationId="{418A81EE-B22C-3C1A-E05E-929BA36FB2ED}"/>
          </ac:spMkLst>
        </pc:spChg>
        <pc:spChg chg="mod">
          <ac:chgData name="Raphael Freitas" userId="a487a61babc2bbfd" providerId="LiveId" clId="{A549BABB-4D7A-491C-B4F1-898D4446DFD4}" dt="2022-11-09T18:48:26.987" v="330"/>
          <ac:spMkLst>
            <pc:docMk/>
            <pc:sldMk cId="1859123429" sldId="307"/>
            <ac:spMk id="451" creationId="{D2C3570D-C808-87C9-1125-F975C0692604}"/>
          </ac:spMkLst>
        </pc:spChg>
        <pc:spChg chg="mod">
          <ac:chgData name="Raphael Freitas" userId="a487a61babc2bbfd" providerId="LiveId" clId="{A549BABB-4D7A-491C-B4F1-898D4446DFD4}" dt="2022-11-09T18:48:26.987" v="330"/>
          <ac:spMkLst>
            <pc:docMk/>
            <pc:sldMk cId="1859123429" sldId="307"/>
            <ac:spMk id="452" creationId="{15B50E09-3A2E-2E3E-1CE7-5170D29463B4}"/>
          </ac:spMkLst>
        </pc:spChg>
        <pc:spChg chg="mod">
          <ac:chgData name="Raphael Freitas" userId="a487a61babc2bbfd" providerId="LiveId" clId="{A549BABB-4D7A-491C-B4F1-898D4446DFD4}" dt="2022-11-09T18:48:26.987" v="330"/>
          <ac:spMkLst>
            <pc:docMk/>
            <pc:sldMk cId="1859123429" sldId="307"/>
            <ac:spMk id="455" creationId="{B9E0F764-3F13-414C-020F-3754D0FE2B09}"/>
          </ac:spMkLst>
        </pc:spChg>
        <pc:spChg chg="mod">
          <ac:chgData name="Raphael Freitas" userId="a487a61babc2bbfd" providerId="LiveId" clId="{A549BABB-4D7A-491C-B4F1-898D4446DFD4}" dt="2022-11-09T18:48:26.987" v="330"/>
          <ac:spMkLst>
            <pc:docMk/>
            <pc:sldMk cId="1859123429" sldId="307"/>
            <ac:spMk id="456" creationId="{9BEA9A58-8704-9F98-37C6-F12416BE6EF7}"/>
          </ac:spMkLst>
        </pc:spChg>
        <pc:spChg chg="mod">
          <ac:chgData name="Raphael Freitas" userId="a487a61babc2bbfd" providerId="LiveId" clId="{A549BABB-4D7A-491C-B4F1-898D4446DFD4}" dt="2022-11-09T18:48:26.987" v="330"/>
          <ac:spMkLst>
            <pc:docMk/>
            <pc:sldMk cId="1859123429" sldId="307"/>
            <ac:spMk id="457" creationId="{FC08134C-E2DB-D2F9-02DF-43C38D6B1E2B}"/>
          </ac:spMkLst>
        </pc:spChg>
        <pc:spChg chg="mod">
          <ac:chgData name="Raphael Freitas" userId="a487a61babc2bbfd" providerId="LiveId" clId="{A549BABB-4D7A-491C-B4F1-898D4446DFD4}" dt="2022-11-09T18:48:26.987" v="330"/>
          <ac:spMkLst>
            <pc:docMk/>
            <pc:sldMk cId="1859123429" sldId="307"/>
            <ac:spMk id="458" creationId="{0A92F534-21B3-FD00-F651-3FF0E1B2FB67}"/>
          </ac:spMkLst>
        </pc:spChg>
        <pc:spChg chg="add del mod">
          <ac:chgData name="Raphael Freitas" userId="a487a61babc2bbfd" providerId="LiveId" clId="{A549BABB-4D7A-491C-B4F1-898D4446DFD4}" dt="2022-11-09T18:49:06.549" v="340"/>
          <ac:spMkLst>
            <pc:docMk/>
            <pc:sldMk cId="1859123429" sldId="307"/>
            <ac:spMk id="460" creationId="{47C2C108-87DE-1BEC-B70A-756636EF0845}"/>
          </ac:spMkLst>
        </pc:spChg>
        <pc:spChg chg="add del mod">
          <ac:chgData name="Raphael Freitas" userId="a487a61babc2bbfd" providerId="LiveId" clId="{A549BABB-4D7A-491C-B4F1-898D4446DFD4}" dt="2022-11-09T18:49:06.549" v="340"/>
          <ac:spMkLst>
            <pc:docMk/>
            <pc:sldMk cId="1859123429" sldId="307"/>
            <ac:spMk id="461" creationId="{E6837781-B1D9-9D9B-8401-A52E9535D990}"/>
          </ac:spMkLst>
        </pc:spChg>
        <pc:spChg chg="mod">
          <ac:chgData name="Raphael Freitas" userId="a487a61babc2bbfd" providerId="LiveId" clId="{A549BABB-4D7A-491C-B4F1-898D4446DFD4}" dt="2022-11-09T18:48:26.987" v="330"/>
          <ac:spMkLst>
            <pc:docMk/>
            <pc:sldMk cId="1859123429" sldId="307"/>
            <ac:spMk id="463" creationId="{EE7C2877-9BEE-8A0A-226A-6443976713E6}"/>
          </ac:spMkLst>
        </pc:spChg>
        <pc:spChg chg="mod">
          <ac:chgData name="Raphael Freitas" userId="a487a61babc2bbfd" providerId="LiveId" clId="{A549BABB-4D7A-491C-B4F1-898D4446DFD4}" dt="2022-11-09T18:48:26.987" v="330"/>
          <ac:spMkLst>
            <pc:docMk/>
            <pc:sldMk cId="1859123429" sldId="307"/>
            <ac:spMk id="464" creationId="{61B4E776-F8D5-6B86-E746-72F68D29AE9B}"/>
          </ac:spMkLst>
        </pc:spChg>
        <pc:spChg chg="mod">
          <ac:chgData name="Raphael Freitas" userId="a487a61babc2bbfd" providerId="LiveId" clId="{A549BABB-4D7A-491C-B4F1-898D4446DFD4}" dt="2022-11-09T18:48:26.987" v="330"/>
          <ac:spMkLst>
            <pc:docMk/>
            <pc:sldMk cId="1859123429" sldId="307"/>
            <ac:spMk id="465" creationId="{3BB06B9B-4246-4D9F-963C-9007CA966A1E}"/>
          </ac:spMkLst>
        </pc:spChg>
        <pc:spChg chg="mod">
          <ac:chgData name="Raphael Freitas" userId="a487a61babc2bbfd" providerId="LiveId" clId="{A549BABB-4D7A-491C-B4F1-898D4446DFD4}" dt="2022-11-09T18:48:26.987" v="330"/>
          <ac:spMkLst>
            <pc:docMk/>
            <pc:sldMk cId="1859123429" sldId="307"/>
            <ac:spMk id="466" creationId="{F87C6EA9-1CBD-44C8-400E-36CCE587F26E}"/>
          </ac:spMkLst>
        </pc:spChg>
        <pc:spChg chg="add del mod">
          <ac:chgData name="Raphael Freitas" userId="a487a61babc2bbfd" providerId="LiveId" clId="{A549BABB-4D7A-491C-B4F1-898D4446DFD4}" dt="2022-11-09T18:49:06.549" v="340"/>
          <ac:spMkLst>
            <pc:docMk/>
            <pc:sldMk cId="1859123429" sldId="307"/>
            <ac:spMk id="468" creationId="{C405A36E-56FE-9113-EFD8-F096C2A51AF9}"/>
          </ac:spMkLst>
        </pc:spChg>
        <pc:spChg chg="add del mod">
          <ac:chgData name="Raphael Freitas" userId="a487a61babc2bbfd" providerId="LiveId" clId="{A549BABB-4D7A-491C-B4F1-898D4446DFD4}" dt="2022-11-09T18:49:06.549" v="340"/>
          <ac:spMkLst>
            <pc:docMk/>
            <pc:sldMk cId="1859123429" sldId="307"/>
            <ac:spMk id="469" creationId="{F67D4A03-A231-8BBA-753C-E31133A71D4E}"/>
          </ac:spMkLst>
        </pc:spChg>
        <pc:grpChg chg="add del mod">
          <ac:chgData name="Raphael Freitas" userId="a487a61babc2bbfd" providerId="LiveId" clId="{A549BABB-4D7A-491C-B4F1-898D4446DFD4}" dt="2022-11-09T18:45:29.089" v="301"/>
          <ac:grpSpMkLst>
            <pc:docMk/>
            <pc:sldMk cId="1859123429" sldId="307"/>
            <ac:grpSpMk id="2" creationId="{6D1C5A4C-03A4-3657-42F0-8290FEBCA3E0}"/>
          </ac:grpSpMkLst>
        </pc:grpChg>
        <pc:grpChg chg="add del mod">
          <ac:chgData name="Raphael Freitas" userId="a487a61babc2bbfd" providerId="LiveId" clId="{A549BABB-4D7A-491C-B4F1-898D4446DFD4}" dt="2022-11-09T18:45:29.089" v="301"/>
          <ac:grpSpMkLst>
            <pc:docMk/>
            <pc:sldMk cId="1859123429" sldId="307"/>
            <ac:grpSpMk id="20" creationId="{F75BCEC0-B9FF-5BDC-3BF0-2794543F50A3}"/>
          </ac:grpSpMkLst>
        </pc:grpChg>
        <pc:grpChg chg="add del mod">
          <ac:chgData name="Raphael Freitas" userId="a487a61babc2bbfd" providerId="LiveId" clId="{A549BABB-4D7A-491C-B4F1-898D4446DFD4}" dt="2022-11-09T18:45:29.089" v="301"/>
          <ac:grpSpMkLst>
            <pc:docMk/>
            <pc:sldMk cId="1859123429" sldId="307"/>
            <ac:grpSpMk id="26" creationId="{72092097-630B-6BFE-8E9A-4B24F4EAAEBF}"/>
          </ac:grpSpMkLst>
        </pc:grpChg>
        <pc:grpChg chg="add del mod">
          <ac:chgData name="Raphael Freitas" userId="a487a61babc2bbfd" providerId="LiveId" clId="{A549BABB-4D7A-491C-B4F1-898D4446DFD4}" dt="2022-11-09T18:45:29.089" v="301"/>
          <ac:grpSpMkLst>
            <pc:docMk/>
            <pc:sldMk cId="1859123429" sldId="307"/>
            <ac:grpSpMk id="32" creationId="{8A269E42-4B65-F146-B48C-C4CA5E43F7D7}"/>
          </ac:grpSpMkLst>
        </pc:grpChg>
        <pc:grpChg chg="add del mod">
          <ac:chgData name="Raphael Freitas" userId="a487a61babc2bbfd" providerId="LiveId" clId="{A549BABB-4D7A-491C-B4F1-898D4446DFD4}" dt="2022-11-09T18:45:33.259" v="304"/>
          <ac:grpSpMkLst>
            <pc:docMk/>
            <pc:sldMk cId="1859123429" sldId="307"/>
            <ac:grpSpMk id="38" creationId="{7A712038-61F1-7B42-EE53-6B4994305354}"/>
          </ac:grpSpMkLst>
        </pc:grpChg>
        <pc:grpChg chg="add del mod">
          <ac:chgData name="Raphael Freitas" userId="a487a61babc2bbfd" providerId="LiveId" clId="{A549BABB-4D7A-491C-B4F1-898D4446DFD4}" dt="2022-11-09T18:45:33.259" v="304"/>
          <ac:grpSpMkLst>
            <pc:docMk/>
            <pc:sldMk cId="1859123429" sldId="307"/>
            <ac:grpSpMk id="56" creationId="{B660D30D-288F-FA57-75AD-2C5FC99BA22A}"/>
          </ac:grpSpMkLst>
        </pc:grpChg>
        <pc:grpChg chg="add del mod">
          <ac:chgData name="Raphael Freitas" userId="a487a61babc2bbfd" providerId="LiveId" clId="{A549BABB-4D7A-491C-B4F1-898D4446DFD4}" dt="2022-11-09T18:45:33.259" v="304"/>
          <ac:grpSpMkLst>
            <pc:docMk/>
            <pc:sldMk cId="1859123429" sldId="307"/>
            <ac:grpSpMk id="62" creationId="{CB20551D-94F4-BF7D-91B5-FD836EDA2443}"/>
          </ac:grpSpMkLst>
        </pc:grpChg>
        <pc:grpChg chg="add del mod">
          <ac:chgData name="Raphael Freitas" userId="a487a61babc2bbfd" providerId="LiveId" clId="{A549BABB-4D7A-491C-B4F1-898D4446DFD4}" dt="2022-11-09T18:45:33.259" v="304"/>
          <ac:grpSpMkLst>
            <pc:docMk/>
            <pc:sldMk cId="1859123429" sldId="307"/>
            <ac:grpSpMk id="260" creationId="{44E546B5-BBD9-CD99-6987-1906E9734BCC}"/>
          </ac:grpSpMkLst>
        </pc:grpChg>
        <pc:grpChg chg="add del mod">
          <ac:chgData name="Raphael Freitas" userId="a487a61babc2bbfd" providerId="LiveId" clId="{A549BABB-4D7A-491C-B4F1-898D4446DFD4}" dt="2022-11-09T18:47:16.842" v="315"/>
          <ac:grpSpMkLst>
            <pc:docMk/>
            <pc:sldMk cId="1859123429" sldId="307"/>
            <ac:grpSpMk id="266" creationId="{ED8A981D-C3FD-452F-030E-5282C00E4BCE}"/>
          </ac:grpSpMkLst>
        </pc:grpChg>
        <pc:grpChg chg="add del mod">
          <ac:chgData name="Raphael Freitas" userId="a487a61babc2bbfd" providerId="LiveId" clId="{A549BABB-4D7A-491C-B4F1-898D4446DFD4}" dt="2022-11-09T18:47:16.842" v="315"/>
          <ac:grpSpMkLst>
            <pc:docMk/>
            <pc:sldMk cId="1859123429" sldId="307"/>
            <ac:grpSpMk id="284" creationId="{7411ECB3-3525-186E-4E70-1CC18110E091}"/>
          </ac:grpSpMkLst>
        </pc:grpChg>
        <pc:grpChg chg="add del mod">
          <ac:chgData name="Raphael Freitas" userId="a487a61babc2bbfd" providerId="LiveId" clId="{A549BABB-4D7A-491C-B4F1-898D4446DFD4}" dt="2022-11-09T18:47:16.842" v="315"/>
          <ac:grpSpMkLst>
            <pc:docMk/>
            <pc:sldMk cId="1859123429" sldId="307"/>
            <ac:grpSpMk id="290" creationId="{DDD34B24-8ECC-19DA-CC21-3A3D1842E24E}"/>
          </ac:grpSpMkLst>
        </pc:grpChg>
        <pc:grpChg chg="add del mod">
          <ac:chgData name="Raphael Freitas" userId="a487a61babc2bbfd" providerId="LiveId" clId="{A549BABB-4D7A-491C-B4F1-898D4446DFD4}" dt="2022-11-09T18:47:16.842" v="315"/>
          <ac:grpSpMkLst>
            <pc:docMk/>
            <pc:sldMk cId="1859123429" sldId="307"/>
            <ac:grpSpMk id="296" creationId="{AB6E42A0-483E-74D3-4C45-E30FA94B8205}"/>
          </ac:grpSpMkLst>
        </pc:grpChg>
        <pc:grpChg chg="add del mod">
          <ac:chgData name="Raphael Freitas" userId="a487a61babc2bbfd" providerId="LiveId" clId="{A549BABB-4D7A-491C-B4F1-898D4446DFD4}" dt="2022-11-09T18:47:11.535" v="314"/>
          <ac:grpSpMkLst>
            <pc:docMk/>
            <pc:sldMk cId="1859123429" sldId="307"/>
            <ac:grpSpMk id="302" creationId="{AD1FC657-63CC-D1BC-8B16-E016144DABD6}"/>
          </ac:grpSpMkLst>
        </pc:grpChg>
        <pc:grpChg chg="add del mod">
          <ac:chgData name="Raphael Freitas" userId="a487a61babc2bbfd" providerId="LiveId" clId="{A549BABB-4D7A-491C-B4F1-898D4446DFD4}" dt="2022-11-09T18:47:11.535" v="314"/>
          <ac:grpSpMkLst>
            <pc:docMk/>
            <pc:sldMk cId="1859123429" sldId="307"/>
            <ac:grpSpMk id="322" creationId="{2782995C-D5AF-33E0-BECF-58D055AA13D8}"/>
          </ac:grpSpMkLst>
        </pc:grpChg>
        <pc:grpChg chg="add del mod">
          <ac:chgData name="Raphael Freitas" userId="a487a61babc2bbfd" providerId="LiveId" clId="{A549BABB-4D7A-491C-B4F1-898D4446DFD4}" dt="2022-11-09T18:47:11.535" v="314"/>
          <ac:grpSpMkLst>
            <pc:docMk/>
            <pc:sldMk cId="1859123429" sldId="307"/>
            <ac:grpSpMk id="328" creationId="{9A25BA64-A9F4-EA4F-484B-D121289EB4E7}"/>
          </ac:grpSpMkLst>
        </pc:grpChg>
        <pc:grpChg chg="add del mod">
          <ac:chgData name="Raphael Freitas" userId="a487a61babc2bbfd" providerId="LiveId" clId="{A549BABB-4D7A-491C-B4F1-898D4446DFD4}" dt="2022-11-09T18:47:11.535" v="314"/>
          <ac:grpSpMkLst>
            <pc:docMk/>
            <pc:sldMk cId="1859123429" sldId="307"/>
            <ac:grpSpMk id="334" creationId="{319327D2-2866-D8BB-1B57-3F3D3A6F3C81}"/>
          </ac:grpSpMkLst>
        </pc:grpChg>
        <pc:grpChg chg="add del mod">
          <ac:chgData name="Raphael Freitas" userId="a487a61babc2bbfd" providerId="LiveId" clId="{A549BABB-4D7A-491C-B4F1-898D4446DFD4}" dt="2022-11-09T18:47:10.973" v="313"/>
          <ac:grpSpMkLst>
            <pc:docMk/>
            <pc:sldMk cId="1859123429" sldId="307"/>
            <ac:grpSpMk id="340" creationId="{B878234F-4E29-DB14-7663-5D92CC219AB9}"/>
          </ac:grpSpMkLst>
        </pc:grpChg>
        <pc:grpChg chg="add del mod">
          <ac:chgData name="Raphael Freitas" userId="a487a61babc2bbfd" providerId="LiveId" clId="{A549BABB-4D7A-491C-B4F1-898D4446DFD4}" dt="2022-11-09T18:47:10.973" v="313"/>
          <ac:grpSpMkLst>
            <pc:docMk/>
            <pc:sldMk cId="1859123429" sldId="307"/>
            <ac:grpSpMk id="358" creationId="{593EAF05-BEFE-0853-FADC-D6770D5F99A9}"/>
          </ac:grpSpMkLst>
        </pc:grpChg>
        <pc:grpChg chg="add del mod">
          <ac:chgData name="Raphael Freitas" userId="a487a61babc2bbfd" providerId="LiveId" clId="{A549BABB-4D7A-491C-B4F1-898D4446DFD4}" dt="2022-11-09T18:47:10.973" v="313"/>
          <ac:grpSpMkLst>
            <pc:docMk/>
            <pc:sldMk cId="1859123429" sldId="307"/>
            <ac:grpSpMk id="364" creationId="{1DD8CC07-F747-8A07-CC53-55222D33AB63}"/>
          </ac:grpSpMkLst>
        </pc:grpChg>
        <pc:grpChg chg="add del mod">
          <ac:chgData name="Raphael Freitas" userId="a487a61babc2bbfd" providerId="LiveId" clId="{A549BABB-4D7A-491C-B4F1-898D4446DFD4}" dt="2022-11-09T18:47:10.973" v="313"/>
          <ac:grpSpMkLst>
            <pc:docMk/>
            <pc:sldMk cId="1859123429" sldId="307"/>
            <ac:grpSpMk id="370" creationId="{5C10318C-0478-678F-3B93-2A2557DD09DF}"/>
          </ac:grpSpMkLst>
        </pc:grpChg>
        <pc:grpChg chg="add del mod">
          <ac:chgData name="Raphael Freitas" userId="a487a61babc2bbfd" providerId="LiveId" clId="{A549BABB-4D7A-491C-B4F1-898D4446DFD4}" dt="2022-11-09T18:49:27.360" v="343" actId="478"/>
          <ac:grpSpMkLst>
            <pc:docMk/>
            <pc:sldMk cId="1859123429" sldId="307"/>
            <ac:grpSpMk id="376" creationId="{66A05397-9621-7BEA-B4CE-26B48A8AAE1E}"/>
          </ac:grpSpMkLst>
        </pc:grpChg>
        <pc:grpChg chg="add del mod">
          <ac:chgData name="Raphael Freitas" userId="a487a61babc2bbfd" providerId="LiveId" clId="{A549BABB-4D7A-491C-B4F1-898D4446DFD4}" dt="2022-11-09T18:49:27.360" v="343" actId="478"/>
          <ac:grpSpMkLst>
            <pc:docMk/>
            <pc:sldMk cId="1859123429" sldId="307"/>
            <ac:grpSpMk id="394" creationId="{B8948C2E-A933-6F56-8CC0-E838233A4B20}"/>
          </ac:grpSpMkLst>
        </pc:grpChg>
        <pc:grpChg chg="add del mod">
          <ac:chgData name="Raphael Freitas" userId="a487a61babc2bbfd" providerId="LiveId" clId="{A549BABB-4D7A-491C-B4F1-898D4446DFD4}" dt="2022-11-09T18:49:27.360" v="343" actId="478"/>
          <ac:grpSpMkLst>
            <pc:docMk/>
            <pc:sldMk cId="1859123429" sldId="307"/>
            <ac:grpSpMk id="400" creationId="{1F3E2AFB-B5C1-7B8E-CA22-A8999A868374}"/>
          </ac:grpSpMkLst>
        </pc:grpChg>
        <pc:grpChg chg="add del mod">
          <ac:chgData name="Raphael Freitas" userId="a487a61babc2bbfd" providerId="LiveId" clId="{A549BABB-4D7A-491C-B4F1-898D4446DFD4}" dt="2022-11-09T18:49:27.360" v="343" actId="478"/>
          <ac:grpSpMkLst>
            <pc:docMk/>
            <pc:sldMk cId="1859123429" sldId="307"/>
            <ac:grpSpMk id="406" creationId="{BB8F016D-DA31-FA25-6C92-ED333D99CD28}"/>
          </ac:grpSpMkLst>
        </pc:grpChg>
        <pc:grpChg chg="add del mod">
          <ac:chgData name="Raphael Freitas" userId="a487a61babc2bbfd" providerId="LiveId" clId="{A549BABB-4D7A-491C-B4F1-898D4446DFD4}" dt="2022-11-09T18:49:27.360" v="343" actId="478"/>
          <ac:grpSpMkLst>
            <pc:docMk/>
            <pc:sldMk cId="1859123429" sldId="307"/>
            <ac:grpSpMk id="416" creationId="{4D632C50-2C37-C27A-388F-EB4706662FF6}"/>
          </ac:grpSpMkLst>
        </pc:grpChg>
        <pc:grpChg chg="add del mod">
          <ac:chgData name="Raphael Freitas" userId="a487a61babc2bbfd" providerId="LiveId" clId="{A549BABB-4D7A-491C-B4F1-898D4446DFD4}" dt="2022-11-09T18:49:06.549" v="340"/>
          <ac:grpSpMkLst>
            <pc:docMk/>
            <pc:sldMk cId="1859123429" sldId="307"/>
            <ac:grpSpMk id="425" creationId="{B444B1DC-D622-DF9E-5002-6B441D4E049C}"/>
          </ac:grpSpMkLst>
        </pc:grpChg>
        <pc:grpChg chg="add del mod">
          <ac:chgData name="Raphael Freitas" userId="a487a61babc2bbfd" providerId="LiveId" clId="{A549BABB-4D7A-491C-B4F1-898D4446DFD4}" dt="2022-11-09T18:49:06.549" v="340"/>
          <ac:grpSpMkLst>
            <pc:docMk/>
            <pc:sldMk cId="1859123429" sldId="307"/>
            <ac:grpSpMk id="442" creationId="{D5256302-F59B-6631-CC23-7DF4618E562E}"/>
          </ac:grpSpMkLst>
        </pc:grpChg>
        <pc:grpChg chg="add del mod">
          <ac:chgData name="Raphael Freitas" userId="a487a61babc2bbfd" providerId="LiveId" clId="{A549BABB-4D7A-491C-B4F1-898D4446DFD4}" dt="2022-11-09T18:49:06.549" v="340"/>
          <ac:grpSpMkLst>
            <pc:docMk/>
            <pc:sldMk cId="1859123429" sldId="307"/>
            <ac:grpSpMk id="448" creationId="{8B2936B9-3D70-5CC7-1108-67770199C77D}"/>
          </ac:grpSpMkLst>
        </pc:grpChg>
        <pc:grpChg chg="add del mod">
          <ac:chgData name="Raphael Freitas" userId="a487a61babc2bbfd" providerId="LiveId" clId="{A549BABB-4D7A-491C-B4F1-898D4446DFD4}" dt="2022-11-09T18:49:06.549" v="340"/>
          <ac:grpSpMkLst>
            <pc:docMk/>
            <pc:sldMk cId="1859123429" sldId="307"/>
            <ac:grpSpMk id="454" creationId="{EE446DB7-D3E3-9FBC-260B-10603B2030C8}"/>
          </ac:grpSpMkLst>
        </pc:grpChg>
        <pc:grpChg chg="add del mod">
          <ac:chgData name="Raphael Freitas" userId="a487a61babc2bbfd" providerId="LiveId" clId="{A549BABB-4D7A-491C-B4F1-898D4446DFD4}" dt="2022-11-09T18:49:06.549" v="340"/>
          <ac:grpSpMkLst>
            <pc:docMk/>
            <pc:sldMk cId="1859123429" sldId="307"/>
            <ac:grpSpMk id="462" creationId="{7F434664-9222-D516-9A88-68B91B169C27}"/>
          </ac:grpSpMkLst>
        </pc:grpChg>
        <pc:cxnChg chg="mod">
          <ac:chgData name="Raphael Freitas" userId="a487a61babc2bbfd" providerId="LiveId" clId="{A549BABB-4D7A-491C-B4F1-898D4446DFD4}" dt="2022-11-09T18:45:28.140" v="300"/>
          <ac:cxnSpMkLst>
            <pc:docMk/>
            <pc:sldMk cId="1859123429" sldId="307"/>
            <ac:cxnSpMk id="3" creationId="{EB55B38C-4374-D663-00D5-7AB21D00BA59}"/>
          </ac:cxnSpMkLst>
        </pc:cxnChg>
        <pc:cxnChg chg="mod">
          <ac:chgData name="Raphael Freitas" userId="a487a61babc2bbfd" providerId="LiveId" clId="{A549BABB-4D7A-491C-B4F1-898D4446DFD4}" dt="2022-11-09T18:45:28.140" v="300"/>
          <ac:cxnSpMkLst>
            <pc:docMk/>
            <pc:sldMk cId="1859123429" sldId="307"/>
            <ac:cxnSpMk id="25" creationId="{424ECBCF-4D83-CFBC-A1D4-52BCA0F745F3}"/>
          </ac:cxnSpMkLst>
        </pc:cxnChg>
        <pc:cxnChg chg="mod">
          <ac:chgData name="Raphael Freitas" userId="a487a61babc2bbfd" providerId="LiveId" clId="{A549BABB-4D7A-491C-B4F1-898D4446DFD4}" dt="2022-11-09T18:45:28.140" v="300"/>
          <ac:cxnSpMkLst>
            <pc:docMk/>
            <pc:sldMk cId="1859123429" sldId="307"/>
            <ac:cxnSpMk id="31" creationId="{3BA329D1-AD16-1EFD-C2CD-2CDF2AB26C8B}"/>
          </ac:cxnSpMkLst>
        </pc:cxnChg>
        <pc:cxnChg chg="mod">
          <ac:chgData name="Raphael Freitas" userId="a487a61babc2bbfd" providerId="LiveId" clId="{A549BABB-4D7A-491C-B4F1-898D4446DFD4}" dt="2022-11-09T18:45:28.140" v="300"/>
          <ac:cxnSpMkLst>
            <pc:docMk/>
            <pc:sldMk cId="1859123429" sldId="307"/>
            <ac:cxnSpMk id="37" creationId="{9F6DB6C4-7C8E-F0FA-22B3-743EF55CC68A}"/>
          </ac:cxnSpMkLst>
        </pc:cxnChg>
        <pc:cxnChg chg="mod">
          <ac:chgData name="Raphael Freitas" userId="a487a61babc2bbfd" providerId="LiveId" clId="{A549BABB-4D7A-491C-B4F1-898D4446DFD4}" dt="2022-11-09T18:45:32.066" v="303"/>
          <ac:cxnSpMkLst>
            <pc:docMk/>
            <pc:sldMk cId="1859123429" sldId="307"/>
            <ac:cxnSpMk id="39" creationId="{A772AE3B-B6D2-57BF-53F8-A0E8A8F13787}"/>
          </ac:cxnSpMkLst>
        </pc:cxnChg>
        <pc:cxnChg chg="mod">
          <ac:chgData name="Raphael Freitas" userId="a487a61babc2bbfd" providerId="LiveId" clId="{A549BABB-4D7A-491C-B4F1-898D4446DFD4}" dt="2022-11-09T18:45:32.066" v="303"/>
          <ac:cxnSpMkLst>
            <pc:docMk/>
            <pc:sldMk cId="1859123429" sldId="307"/>
            <ac:cxnSpMk id="61" creationId="{8C208F9B-2EC7-41A3-C0EF-C9AA29794CCF}"/>
          </ac:cxnSpMkLst>
        </pc:cxnChg>
        <pc:cxnChg chg="mod">
          <ac:chgData name="Raphael Freitas" userId="a487a61babc2bbfd" providerId="LiveId" clId="{A549BABB-4D7A-491C-B4F1-898D4446DFD4}" dt="2022-11-09T18:45:32.066" v="303"/>
          <ac:cxnSpMkLst>
            <pc:docMk/>
            <pc:sldMk cId="1859123429" sldId="307"/>
            <ac:cxnSpMk id="259" creationId="{DA7DB2CE-0327-B298-38ED-B775FAB77B9A}"/>
          </ac:cxnSpMkLst>
        </pc:cxnChg>
        <pc:cxnChg chg="mod">
          <ac:chgData name="Raphael Freitas" userId="a487a61babc2bbfd" providerId="LiveId" clId="{A549BABB-4D7A-491C-B4F1-898D4446DFD4}" dt="2022-11-09T18:45:32.066" v="303"/>
          <ac:cxnSpMkLst>
            <pc:docMk/>
            <pc:sldMk cId="1859123429" sldId="307"/>
            <ac:cxnSpMk id="265" creationId="{B7DD9DBD-DF20-6C8A-3036-3D7B7C7E7FDB}"/>
          </ac:cxnSpMkLst>
        </pc:cxnChg>
        <pc:cxnChg chg="mod">
          <ac:chgData name="Raphael Freitas" userId="a487a61babc2bbfd" providerId="LiveId" clId="{A549BABB-4D7A-491C-B4F1-898D4446DFD4}" dt="2022-11-09T18:47:08.242" v="310"/>
          <ac:cxnSpMkLst>
            <pc:docMk/>
            <pc:sldMk cId="1859123429" sldId="307"/>
            <ac:cxnSpMk id="267" creationId="{C57A4B84-9E94-077E-30C0-9B961754A898}"/>
          </ac:cxnSpMkLst>
        </pc:cxnChg>
        <pc:cxnChg chg="mod">
          <ac:chgData name="Raphael Freitas" userId="a487a61babc2bbfd" providerId="LiveId" clId="{A549BABB-4D7A-491C-B4F1-898D4446DFD4}" dt="2022-11-09T18:47:08.242" v="310"/>
          <ac:cxnSpMkLst>
            <pc:docMk/>
            <pc:sldMk cId="1859123429" sldId="307"/>
            <ac:cxnSpMk id="289" creationId="{C40B9AC9-FCBE-D02B-2B34-72DF782D5D68}"/>
          </ac:cxnSpMkLst>
        </pc:cxnChg>
        <pc:cxnChg chg="mod">
          <ac:chgData name="Raphael Freitas" userId="a487a61babc2bbfd" providerId="LiveId" clId="{A549BABB-4D7A-491C-B4F1-898D4446DFD4}" dt="2022-11-09T18:47:08.242" v="310"/>
          <ac:cxnSpMkLst>
            <pc:docMk/>
            <pc:sldMk cId="1859123429" sldId="307"/>
            <ac:cxnSpMk id="295" creationId="{B03181F8-7C54-C68A-7D20-45AD88729AAF}"/>
          </ac:cxnSpMkLst>
        </pc:cxnChg>
        <pc:cxnChg chg="mod">
          <ac:chgData name="Raphael Freitas" userId="a487a61babc2bbfd" providerId="LiveId" clId="{A549BABB-4D7A-491C-B4F1-898D4446DFD4}" dt="2022-11-09T18:47:08.242" v="310"/>
          <ac:cxnSpMkLst>
            <pc:docMk/>
            <pc:sldMk cId="1859123429" sldId="307"/>
            <ac:cxnSpMk id="301" creationId="{C530F839-FA83-AC29-5D2F-49988B3823B1}"/>
          </ac:cxnSpMkLst>
        </pc:cxnChg>
        <pc:cxnChg chg="mod">
          <ac:chgData name="Raphael Freitas" userId="a487a61babc2bbfd" providerId="LiveId" clId="{A549BABB-4D7A-491C-B4F1-898D4446DFD4}" dt="2022-11-09T18:47:08.272" v="311"/>
          <ac:cxnSpMkLst>
            <pc:docMk/>
            <pc:sldMk cId="1859123429" sldId="307"/>
            <ac:cxnSpMk id="303" creationId="{FC3062F1-6F2F-06D7-B5D5-C103DE50A1E9}"/>
          </ac:cxnSpMkLst>
        </pc:cxnChg>
        <pc:cxnChg chg="mod">
          <ac:chgData name="Raphael Freitas" userId="a487a61babc2bbfd" providerId="LiveId" clId="{A549BABB-4D7A-491C-B4F1-898D4446DFD4}" dt="2022-11-09T18:47:08.272" v="311"/>
          <ac:cxnSpMkLst>
            <pc:docMk/>
            <pc:sldMk cId="1859123429" sldId="307"/>
            <ac:cxnSpMk id="327" creationId="{23A988CC-F268-711D-6E83-BA27FC2C553F}"/>
          </ac:cxnSpMkLst>
        </pc:cxnChg>
        <pc:cxnChg chg="mod">
          <ac:chgData name="Raphael Freitas" userId="a487a61babc2bbfd" providerId="LiveId" clId="{A549BABB-4D7A-491C-B4F1-898D4446DFD4}" dt="2022-11-09T18:47:08.272" v="311"/>
          <ac:cxnSpMkLst>
            <pc:docMk/>
            <pc:sldMk cId="1859123429" sldId="307"/>
            <ac:cxnSpMk id="333" creationId="{A29EC47A-F652-A481-A9B7-5DF68BD8868A}"/>
          </ac:cxnSpMkLst>
        </pc:cxnChg>
        <pc:cxnChg chg="mod">
          <ac:chgData name="Raphael Freitas" userId="a487a61babc2bbfd" providerId="LiveId" clId="{A549BABB-4D7A-491C-B4F1-898D4446DFD4}" dt="2022-11-09T18:47:08.272" v="311"/>
          <ac:cxnSpMkLst>
            <pc:docMk/>
            <pc:sldMk cId="1859123429" sldId="307"/>
            <ac:cxnSpMk id="339" creationId="{377C001D-DD6F-4EB9-D133-E23E6811C7FE}"/>
          </ac:cxnSpMkLst>
        </pc:cxnChg>
        <pc:cxnChg chg="mod">
          <ac:chgData name="Raphael Freitas" userId="a487a61babc2bbfd" providerId="LiveId" clId="{A549BABB-4D7A-491C-B4F1-898D4446DFD4}" dt="2022-11-09T18:47:08.373" v="312"/>
          <ac:cxnSpMkLst>
            <pc:docMk/>
            <pc:sldMk cId="1859123429" sldId="307"/>
            <ac:cxnSpMk id="341" creationId="{BA863F5E-81D2-BDCD-F39F-0722389B0AC2}"/>
          </ac:cxnSpMkLst>
        </pc:cxnChg>
        <pc:cxnChg chg="mod">
          <ac:chgData name="Raphael Freitas" userId="a487a61babc2bbfd" providerId="LiveId" clId="{A549BABB-4D7A-491C-B4F1-898D4446DFD4}" dt="2022-11-09T18:47:08.373" v="312"/>
          <ac:cxnSpMkLst>
            <pc:docMk/>
            <pc:sldMk cId="1859123429" sldId="307"/>
            <ac:cxnSpMk id="363" creationId="{BB659EAC-73C7-58AF-4B63-0EA143948B06}"/>
          </ac:cxnSpMkLst>
        </pc:cxnChg>
        <pc:cxnChg chg="mod">
          <ac:chgData name="Raphael Freitas" userId="a487a61babc2bbfd" providerId="LiveId" clId="{A549BABB-4D7A-491C-B4F1-898D4446DFD4}" dt="2022-11-09T18:47:08.373" v="312"/>
          <ac:cxnSpMkLst>
            <pc:docMk/>
            <pc:sldMk cId="1859123429" sldId="307"/>
            <ac:cxnSpMk id="369" creationId="{1FF627F9-0607-11AB-584D-1EDC3EFBE5C3}"/>
          </ac:cxnSpMkLst>
        </pc:cxnChg>
        <pc:cxnChg chg="mod">
          <ac:chgData name="Raphael Freitas" userId="a487a61babc2bbfd" providerId="LiveId" clId="{A549BABB-4D7A-491C-B4F1-898D4446DFD4}" dt="2022-11-09T18:47:08.373" v="312"/>
          <ac:cxnSpMkLst>
            <pc:docMk/>
            <pc:sldMk cId="1859123429" sldId="307"/>
            <ac:cxnSpMk id="375" creationId="{DF0138D0-259D-2D42-6462-E3DA30336600}"/>
          </ac:cxnSpMkLst>
        </pc:cxnChg>
        <pc:cxnChg chg="mod">
          <ac:chgData name="Raphael Freitas" userId="a487a61babc2bbfd" providerId="LiveId" clId="{A549BABB-4D7A-491C-B4F1-898D4446DFD4}" dt="2022-11-09T18:49:27.360" v="343" actId="478"/>
          <ac:cxnSpMkLst>
            <pc:docMk/>
            <pc:sldMk cId="1859123429" sldId="307"/>
            <ac:cxnSpMk id="377" creationId="{D8A07074-69BA-2735-AC75-3D1E4027FE2F}"/>
          </ac:cxnSpMkLst>
        </pc:cxnChg>
        <pc:cxnChg chg="mod">
          <ac:chgData name="Raphael Freitas" userId="a487a61babc2bbfd" providerId="LiveId" clId="{A549BABB-4D7A-491C-B4F1-898D4446DFD4}" dt="2022-11-09T18:47:21.305" v="316"/>
          <ac:cxnSpMkLst>
            <pc:docMk/>
            <pc:sldMk cId="1859123429" sldId="307"/>
            <ac:cxnSpMk id="399" creationId="{D25524A9-201B-D70F-4254-CEF68CC16000}"/>
          </ac:cxnSpMkLst>
        </pc:cxnChg>
        <pc:cxnChg chg="mod">
          <ac:chgData name="Raphael Freitas" userId="a487a61babc2bbfd" providerId="LiveId" clId="{A549BABB-4D7A-491C-B4F1-898D4446DFD4}" dt="2022-11-09T18:47:21.305" v="316"/>
          <ac:cxnSpMkLst>
            <pc:docMk/>
            <pc:sldMk cId="1859123429" sldId="307"/>
            <ac:cxnSpMk id="405" creationId="{6E9ACD20-CADF-F5E2-AAB6-A336E84D6A10}"/>
          </ac:cxnSpMkLst>
        </pc:cxnChg>
        <pc:cxnChg chg="mod">
          <ac:chgData name="Raphael Freitas" userId="a487a61babc2bbfd" providerId="LiveId" clId="{A549BABB-4D7A-491C-B4F1-898D4446DFD4}" dt="2022-11-09T18:47:21.305" v="316"/>
          <ac:cxnSpMkLst>
            <pc:docMk/>
            <pc:sldMk cId="1859123429" sldId="307"/>
            <ac:cxnSpMk id="411" creationId="{B3560C1C-AD92-6E46-3845-5DE58584E0DD}"/>
          </ac:cxnSpMkLst>
        </pc:cxnChg>
        <pc:cxnChg chg="mod">
          <ac:chgData name="Raphael Freitas" userId="a487a61babc2bbfd" providerId="LiveId" clId="{A549BABB-4D7A-491C-B4F1-898D4446DFD4}" dt="2022-11-09T18:47:53.907" v="320"/>
          <ac:cxnSpMkLst>
            <pc:docMk/>
            <pc:sldMk cId="1859123429" sldId="307"/>
            <ac:cxnSpMk id="421" creationId="{FBA1C82A-19A2-2AE1-0F72-F5A242DF03F8}"/>
          </ac:cxnSpMkLst>
        </pc:cxnChg>
        <pc:cxnChg chg="mod">
          <ac:chgData name="Raphael Freitas" userId="a487a61babc2bbfd" providerId="LiveId" clId="{A549BABB-4D7A-491C-B4F1-898D4446DFD4}" dt="2022-11-09T18:49:05.690" v="339" actId="1076"/>
          <ac:cxnSpMkLst>
            <pc:docMk/>
            <pc:sldMk cId="1859123429" sldId="307"/>
            <ac:cxnSpMk id="426" creationId="{6475054F-3D30-0BA5-BB52-FF1FA049D827}"/>
          </ac:cxnSpMkLst>
        </pc:cxnChg>
        <pc:cxnChg chg="mod">
          <ac:chgData name="Raphael Freitas" userId="a487a61babc2bbfd" providerId="LiveId" clId="{A549BABB-4D7A-491C-B4F1-898D4446DFD4}" dt="2022-11-09T18:48:26.987" v="330"/>
          <ac:cxnSpMkLst>
            <pc:docMk/>
            <pc:sldMk cId="1859123429" sldId="307"/>
            <ac:cxnSpMk id="447" creationId="{773C17E8-97A9-9C62-EDAB-D248D19FBD5F}"/>
          </ac:cxnSpMkLst>
        </pc:cxnChg>
        <pc:cxnChg chg="mod">
          <ac:chgData name="Raphael Freitas" userId="a487a61babc2bbfd" providerId="LiveId" clId="{A549BABB-4D7A-491C-B4F1-898D4446DFD4}" dt="2022-11-09T18:48:26.987" v="330"/>
          <ac:cxnSpMkLst>
            <pc:docMk/>
            <pc:sldMk cId="1859123429" sldId="307"/>
            <ac:cxnSpMk id="453" creationId="{31A21062-69D3-2354-D3B7-302B08BC3518}"/>
          </ac:cxnSpMkLst>
        </pc:cxnChg>
        <pc:cxnChg chg="mod">
          <ac:chgData name="Raphael Freitas" userId="a487a61babc2bbfd" providerId="LiveId" clId="{A549BABB-4D7A-491C-B4F1-898D4446DFD4}" dt="2022-11-09T18:48:26.987" v="330"/>
          <ac:cxnSpMkLst>
            <pc:docMk/>
            <pc:sldMk cId="1859123429" sldId="307"/>
            <ac:cxnSpMk id="459" creationId="{E6E1010B-E23F-1AF7-9A00-8E9972734B96}"/>
          </ac:cxnSpMkLst>
        </pc:cxnChg>
        <pc:cxnChg chg="mod">
          <ac:chgData name="Raphael Freitas" userId="a487a61babc2bbfd" providerId="LiveId" clId="{A549BABB-4D7A-491C-B4F1-898D4446DFD4}" dt="2022-11-09T18:48:26.987" v="330"/>
          <ac:cxnSpMkLst>
            <pc:docMk/>
            <pc:sldMk cId="1859123429" sldId="307"/>
            <ac:cxnSpMk id="467" creationId="{07445351-9722-1C2A-93A6-0853CD73807F}"/>
          </ac:cxnSpMkLst>
        </pc:cxnChg>
      </pc:sldChg>
      <pc:sldChg chg="add del setBg modNotes">
        <pc:chgData name="Raphael Freitas" userId="a487a61babc2bbfd" providerId="LiveId" clId="{A549BABB-4D7A-491C-B4F1-898D4446DFD4}" dt="2022-11-09T19:55:57.981" v="815" actId="47"/>
        <pc:sldMkLst>
          <pc:docMk/>
          <pc:sldMk cId="0" sldId="308"/>
        </pc:sldMkLst>
      </pc:sldChg>
      <pc:sldChg chg="addSp delSp modSp del mod">
        <pc:chgData name="Raphael Freitas" userId="a487a61babc2bbfd" providerId="LiveId" clId="{A549BABB-4D7A-491C-B4F1-898D4446DFD4}" dt="2022-11-09T19:18:51.921" v="579" actId="47"/>
        <pc:sldMkLst>
          <pc:docMk/>
          <pc:sldMk cId="748517250" sldId="309"/>
        </pc:sldMkLst>
        <pc:spChg chg="add mod">
          <ac:chgData name="Raphael Freitas" userId="a487a61babc2bbfd" providerId="LiveId" clId="{A549BABB-4D7A-491C-B4F1-898D4446DFD4}" dt="2022-11-09T19:12:01.237" v="494" actId="1076"/>
          <ac:spMkLst>
            <pc:docMk/>
            <pc:sldMk cId="748517250" sldId="309"/>
            <ac:spMk id="2" creationId="{ECF7CA3E-47CB-0E8E-F935-FC414C71B817}"/>
          </ac:spMkLst>
        </pc:spChg>
        <pc:spChg chg="add mod">
          <ac:chgData name="Raphael Freitas" userId="a487a61babc2bbfd" providerId="LiveId" clId="{A549BABB-4D7A-491C-B4F1-898D4446DFD4}" dt="2022-11-09T19:10:15.098" v="481" actId="1076"/>
          <ac:spMkLst>
            <pc:docMk/>
            <pc:sldMk cId="748517250" sldId="309"/>
            <ac:spMk id="3" creationId="{180CAC22-8D72-D76A-DBDD-37F0100A4306}"/>
          </ac:spMkLst>
        </pc:spChg>
        <pc:spChg chg="add mod">
          <ac:chgData name="Raphael Freitas" userId="a487a61babc2bbfd" providerId="LiveId" clId="{A549BABB-4D7A-491C-B4F1-898D4446DFD4}" dt="2022-11-09T19:10:50.461" v="487" actId="207"/>
          <ac:spMkLst>
            <pc:docMk/>
            <pc:sldMk cId="748517250" sldId="309"/>
            <ac:spMk id="5" creationId="{B56EAB47-9F7E-7695-7401-E60E69BAD6AF}"/>
          </ac:spMkLst>
        </pc:spChg>
        <pc:spChg chg="add mod">
          <ac:chgData name="Raphael Freitas" userId="a487a61babc2bbfd" providerId="LiveId" clId="{A549BABB-4D7A-491C-B4F1-898D4446DFD4}" dt="2022-11-09T19:12:18.167" v="503" actId="1076"/>
          <ac:spMkLst>
            <pc:docMk/>
            <pc:sldMk cId="748517250" sldId="309"/>
            <ac:spMk id="6" creationId="{8C5B5543-F2FE-A329-5741-91AA81235935}"/>
          </ac:spMkLst>
        </pc:spChg>
        <pc:spChg chg="add mod">
          <ac:chgData name="Raphael Freitas" userId="a487a61babc2bbfd" providerId="LiveId" clId="{A549BABB-4D7A-491C-B4F1-898D4446DFD4}" dt="2022-11-09T19:12:18.167" v="503" actId="1076"/>
          <ac:spMkLst>
            <pc:docMk/>
            <pc:sldMk cId="748517250" sldId="309"/>
            <ac:spMk id="8" creationId="{38118409-C9F1-8028-BAAF-29EF3B5103EC}"/>
          </ac:spMkLst>
        </pc:spChg>
        <pc:spChg chg="del">
          <ac:chgData name="Raphael Freitas" userId="a487a61babc2bbfd" providerId="LiveId" clId="{A549BABB-4D7A-491C-B4F1-898D4446DFD4}" dt="2022-11-09T19:09:09.413" v="443" actId="478"/>
          <ac:spMkLst>
            <pc:docMk/>
            <pc:sldMk cId="748517250" sldId="309"/>
            <ac:spMk id="38" creationId="{00000000-0000-0000-0000-000000000000}"/>
          </ac:spMkLst>
        </pc:spChg>
        <pc:spChg chg="del">
          <ac:chgData name="Raphael Freitas" userId="a487a61babc2bbfd" providerId="LiveId" clId="{A549BABB-4D7A-491C-B4F1-898D4446DFD4}" dt="2022-11-09T19:12:08.013" v="500" actId="478"/>
          <ac:spMkLst>
            <pc:docMk/>
            <pc:sldMk cId="748517250" sldId="309"/>
            <ac:spMk id="39" creationId="{00000000-0000-0000-0000-000000000000}"/>
          </ac:spMkLst>
        </pc:spChg>
        <pc:spChg chg="del">
          <ac:chgData name="Raphael Freitas" userId="a487a61babc2bbfd" providerId="LiveId" clId="{A549BABB-4D7A-491C-B4F1-898D4446DFD4}" dt="2022-11-09T19:12:07.317" v="499" actId="478"/>
          <ac:spMkLst>
            <pc:docMk/>
            <pc:sldMk cId="748517250" sldId="309"/>
            <ac:spMk id="40" creationId="{00000000-0000-0000-0000-000000000000}"/>
          </ac:spMkLst>
        </pc:spChg>
        <pc:spChg chg="del">
          <ac:chgData name="Raphael Freitas" userId="a487a61babc2bbfd" providerId="LiveId" clId="{A549BABB-4D7A-491C-B4F1-898D4446DFD4}" dt="2022-11-09T19:12:04.805" v="497" actId="478"/>
          <ac:spMkLst>
            <pc:docMk/>
            <pc:sldMk cId="748517250" sldId="309"/>
            <ac:spMk id="41" creationId="{00000000-0000-0000-0000-000000000000}"/>
          </ac:spMkLst>
        </pc:spChg>
        <pc:spChg chg="mod">
          <ac:chgData name="Raphael Freitas" userId="a487a61babc2bbfd" providerId="LiveId" clId="{A549BABB-4D7A-491C-B4F1-898D4446DFD4}" dt="2022-11-09T19:11:48.751" v="492" actId="14861"/>
          <ac:spMkLst>
            <pc:docMk/>
            <pc:sldMk cId="748517250" sldId="309"/>
            <ac:spMk id="42" creationId="{00000000-0000-0000-0000-000000000000}"/>
          </ac:spMkLst>
        </pc:spChg>
        <pc:spChg chg="mod">
          <ac:chgData name="Raphael Freitas" userId="a487a61babc2bbfd" providerId="LiveId" clId="{A549BABB-4D7A-491C-B4F1-898D4446DFD4}" dt="2022-11-09T19:12:01.237" v="494" actId="1076"/>
          <ac:spMkLst>
            <pc:docMk/>
            <pc:sldMk cId="748517250" sldId="309"/>
            <ac:spMk id="43" creationId="{00000000-0000-0000-0000-000000000000}"/>
          </ac:spMkLst>
        </pc:spChg>
        <pc:spChg chg="del">
          <ac:chgData name="Raphael Freitas" userId="a487a61babc2bbfd" providerId="LiveId" clId="{A549BABB-4D7A-491C-B4F1-898D4446DFD4}" dt="2022-11-09T19:12:03.039" v="495" actId="478"/>
          <ac:spMkLst>
            <pc:docMk/>
            <pc:sldMk cId="748517250" sldId="309"/>
            <ac:spMk id="44" creationId="{00000000-0000-0000-0000-000000000000}"/>
          </ac:spMkLst>
        </pc:spChg>
        <pc:spChg chg="del">
          <ac:chgData name="Raphael Freitas" userId="a487a61babc2bbfd" providerId="LiveId" clId="{A549BABB-4D7A-491C-B4F1-898D4446DFD4}" dt="2022-11-09T19:07:48.831" v="429" actId="478"/>
          <ac:spMkLst>
            <pc:docMk/>
            <pc:sldMk cId="748517250" sldId="309"/>
            <ac:spMk id="45" creationId="{00000000-0000-0000-0000-000000000000}"/>
          </ac:spMkLst>
        </pc:spChg>
        <pc:spChg chg="del">
          <ac:chgData name="Raphael Freitas" userId="a487a61babc2bbfd" providerId="LiveId" clId="{A549BABB-4D7A-491C-B4F1-898D4446DFD4}" dt="2022-11-09T19:07:05.599" v="421" actId="478"/>
          <ac:spMkLst>
            <pc:docMk/>
            <pc:sldMk cId="748517250" sldId="309"/>
            <ac:spMk id="48" creationId="{00000000-0000-0000-0000-000000000000}"/>
          </ac:spMkLst>
        </pc:spChg>
        <pc:spChg chg="del">
          <ac:chgData name="Raphael Freitas" userId="a487a61babc2bbfd" providerId="LiveId" clId="{A549BABB-4D7A-491C-B4F1-898D4446DFD4}" dt="2022-11-09T19:12:06.766" v="498" actId="478"/>
          <ac:spMkLst>
            <pc:docMk/>
            <pc:sldMk cId="748517250" sldId="309"/>
            <ac:spMk id="49" creationId="{00000000-0000-0000-0000-000000000000}"/>
          </ac:spMkLst>
        </pc:spChg>
        <pc:spChg chg="del">
          <ac:chgData name="Raphael Freitas" userId="a487a61babc2bbfd" providerId="LiveId" clId="{A549BABB-4D7A-491C-B4F1-898D4446DFD4}" dt="2022-11-09T19:07:38.589" v="428" actId="478"/>
          <ac:spMkLst>
            <pc:docMk/>
            <pc:sldMk cId="748517250" sldId="309"/>
            <ac:spMk id="50" creationId="{00000000-0000-0000-0000-000000000000}"/>
          </ac:spMkLst>
        </pc:spChg>
        <pc:spChg chg="del">
          <ac:chgData name="Raphael Freitas" userId="a487a61babc2bbfd" providerId="LiveId" clId="{A549BABB-4D7A-491C-B4F1-898D4446DFD4}" dt="2022-11-09T19:12:04.054" v="496" actId="478"/>
          <ac:spMkLst>
            <pc:docMk/>
            <pc:sldMk cId="748517250" sldId="309"/>
            <ac:spMk id="51" creationId="{00000000-0000-0000-0000-000000000000}"/>
          </ac:spMkLst>
        </pc:spChg>
        <pc:spChg chg="del">
          <ac:chgData name="Raphael Freitas" userId="a487a61babc2bbfd" providerId="LiveId" clId="{A549BABB-4D7A-491C-B4F1-898D4446DFD4}" dt="2022-11-09T19:12:09.061" v="501" actId="478"/>
          <ac:spMkLst>
            <pc:docMk/>
            <pc:sldMk cId="748517250" sldId="309"/>
            <ac:spMk id="53" creationId="{00000000-0000-0000-0000-000000000000}"/>
          </ac:spMkLst>
        </pc:spChg>
        <pc:spChg chg="mod">
          <ac:chgData name="Raphael Freitas" userId="a487a61babc2bbfd" providerId="LiveId" clId="{A549BABB-4D7A-491C-B4F1-898D4446DFD4}" dt="2022-11-09T19:12:25.879" v="506" actId="6549"/>
          <ac:spMkLst>
            <pc:docMk/>
            <pc:sldMk cId="748517250" sldId="309"/>
            <ac:spMk id="62" creationId="{00000000-0000-0000-0000-000000000000}"/>
          </ac:spMkLst>
        </pc:spChg>
        <pc:spChg chg="mod">
          <ac:chgData name="Raphael Freitas" userId="a487a61babc2bbfd" providerId="LiveId" clId="{A549BABB-4D7A-491C-B4F1-898D4446DFD4}" dt="2022-11-09T19:12:28.238" v="509" actId="6549"/>
          <ac:spMkLst>
            <pc:docMk/>
            <pc:sldMk cId="748517250" sldId="309"/>
            <ac:spMk id="68" creationId="{00000000-0000-0000-0000-000000000000}"/>
          </ac:spMkLst>
        </pc:spChg>
        <pc:grpChg chg="mod">
          <ac:chgData name="Raphael Freitas" userId="a487a61babc2bbfd" providerId="LiveId" clId="{A549BABB-4D7A-491C-B4F1-898D4446DFD4}" dt="2022-11-09T19:12:23.979" v="504" actId="1076"/>
          <ac:grpSpMkLst>
            <pc:docMk/>
            <pc:sldMk cId="748517250" sldId="309"/>
            <ac:grpSpMk id="54" creationId="{00000000-0000-0000-0000-000000000000}"/>
          </ac:grpSpMkLst>
        </pc:grpChg>
        <pc:grpChg chg="del">
          <ac:chgData name="Raphael Freitas" userId="a487a61babc2bbfd" providerId="LiveId" clId="{A549BABB-4D7A-491C-B4F1-898D4446DFD4}" dt="2022-11-09T19:12:25.245" v="505" actId="478"/>
          <ac:grpSpMkLst>
            <pc:docMk/>
            <pc:sldMk cId="748517250" sldId="309"/>
            <ac:grpSpMk id="57" creationId="{00000000-0000-0000-0000-000000000000}"/>
          </ac:grpSpMkLst>
        </pc:grpChg>
        <pc:grpChg chg="del">
          <ac:chgData name="Raphael Freitas" userId="a487a61babc2bbfd" providerId="LiveId" clId="{A549BABB-4D7A-491C-B4F1-898D4446DFD4}" dt="2022-11-09T19:12:26.636" v="507" actId="478"/>
          <ac:grpSpMkLst>
            <pc:docMk/>
            <pc:sldMk cId="748517250" sldId="309"/>
            <ac:grpSpMk id="60" creationId="{00000000-0000-0000-0000-000000000000}"/>
          </ac:grpSpMkLst>
        </pc:grpChg>
        <pc:grpChg chg="del">
          <ac:chgData name="Raphael Freitas" userId="a487a61babc2bbfd" providerId="LiveId" clId="{A549BABB-4D7A-491C-B4F1-898D4446DFD4}" dt="2022-11-09T19:12:28.901" v="510" actId="478"/>
          <ac:grpSpMkLst>
            <pc:docMk/>
            <pc:sldMk cId="748517250" sldId="309"/>
            <ac:grpSpMk id="63" creationId="{00000000-0000-0000-0000-000000000000}"/>
          </ac:grpSpMkLst>
        </pc:grpChg>
        <pc:grpChg chg="del">
          <ac:chgData name="Raphael Freitas" userId="a487a61babc2bbfd" providerId="LiveId" clId="{A549BABB-4D7A-491C-B4F1-898D4446DFD4}" dt="2022-11-09T19:12:30.925" v="511" actId="478"/>
          <ac:grpSpMkLst>
            <pc:docMk/>
            <pc:sldMk cId="748517250" sldId="309"/>
            <ac:grpSpMk id="66" creationId="{00000000-0000-0000-0000-000000000000}"/>
          </ac:grpSpMkLst>
        </pc:grpChg>
        <pc:grpChg chg="del">
          <ac:chgData name="Raphael Freitas" userId="a487a61babc2bbfd" providerId="LiveId" clId="{A549BABB-4D7A-491C-B4F1-898D4446DFD4}" dt="2022-11-09T19:12:27.517" v="508" actId="478"/>
          <ac:grpSpMkLst>
            <pc:docMk/>
            <pc:sldMk cId="748517250" sldId="309"/>
            <ac:grpSpMk id="69" creationId="{00000000-0000-0000-0000-000000000000}"/>
          </ac:grpSpMkLst>
        </pc:grpChg>
      </pc:sldChg>
      <pc:sldChg chg="addSp delSp modSp new mod ord modNotesTx">
        <pc:chgData name="Raphael Freitas" userId="a487a61babc2bbfd" providerId="LiveId" clId="{A549BABB-4D7A-491C-B4F1-898D4446DFD4}" dt="2022-11-09T23:41:29.551" v="3762" actId="1076"/>
        <pc:sldMkLst>
          <pc:docMk/>
          <pc:sldMk cId="2999988194" sldId="310"/>
        </pc:sldMkLst>
        <pc:spChg chg="add del mod">
          <ac:chgData name="Raphael Freitas" userId="a487a61babc2bbfd" providerId="LiveId" clId="{A549BABB-4D7A-491C-B4F1-898D4446DFD4}" dt="2022-11-09T19:12:42.349" v="512" actId="478"/>
          <ac:spMkLst>
            <pc:docMk/>
            <pc:sldMk cId="2999988194" sldId="310"/>
            <ac:spMk id="2" creationId="{50295871-3171-55EE-6E4D-3EA1F387B117}"/>
          </ac:spMkLst>
        </pc:spChg>
        <pc:spChg chg="mod">
          <ac:chgData name="Raphael Freitas" userId="a487a61babc2bbfd" providerId="LiveId" clId="{A549BABB-4D7A-491C-B4F1-898D4446DFD4}" dt="2022-11-09T18:53:02.533" v="345"/>
          <ac:spMkLst>
            <pc:docMk/>
            <pc:sldMk cId="2999988194" sldId="310"/>
            <ac:spMk id="4" creationId="{B6302107-24F6-D6AF-3EE9-67F92F3F188F}"/>
          </ac:spMkLst>
        </pc:spChg>
        <pc:spChg chg="mod">
          <ac:chgData name="Raphael Freitas" userId="a487a61babc2bbfd" providerId="LiveId" clId="{A549BABB-4D7A-491C-B4F1-898D4446DFD4}" dt="2022-11-09T18:53:02.533" v="345"/>
          <ac:spMkLst>
            <pc:docMk/>
            <pc:sldMk cId="2999988194" sldId="310"/>
            <ac:spMk id="5" creationId="{8E244166-99B3-FD8B-DA08-E7C5C1B428AA}"/>
          </ac:spMkLst>
        </pc:spChg>
        <pc:spChg chg="add del mod">
          <ac:chgData name="Raphael Freitas" userId="a487a61babc2bbfd" providerId="LiveId" clId="{A549BABB-4D7A-491C-B4F1-898D4446DFD4}" dt="2022-11-09T19:12:42.349" v="512" actId="478"/>
          <ac:spMkLst>
            <pc:docMk/>
            <pc:sldMk cId="2999988194" sldId="310"/>
            <ac:spMk id="6" creationId="{60A8BB3B-2ABC-6A4C-1A1B-589FE7CF55D0}"/>
          </ac:spMkLst>
        </pc:spChg>
        <pc:spChg chg="add del mod">
          <ac:chgData name="Raphael Freitas" userId="a487a61babc2bbfd" providerId="LiveId" clId="{A549BABB-4D7A-491C-B4F1-898D4446DFD4}" dt="2022-11-09T19:12:42.349" v="512" actId="478"/>
          <ac:spMkLst>
            <pc:docMk/>
            <pc:sldMk cId="2999988194" sldId="310"/>
            <ac:spMk id="7" creationId="{B655B913-BC60-2618-125B-AADE4A8D6BE6}"/>
          </ac:spMkLst>
        </pc:spChg>
        <pc:spChg chg="add del mod">
          <ac:chgData name="Raphael Freitas" userId="a487a61babc2bbfd" providerId="LiveId" clId="{A549BABB-4D7A-491C-B4F1-898D4446DFD4}" dt="2022-11-09T19:12:42.349" v="512" actId="478"/>
          <ac:spMkLst>
            <pc:docMk/>
            <pc:sldMk cId="2999988194" sldId="310"/>
            <ac:spMk id="8" creationId="{DBDEB392-649C-38D9-1DE2-C4FA6A14EDCC}"/>
          </ac:spMkLst>
        </pc:spChg>
        <pc:spChg chg="add del mod">
          <ac:chgData name="Raphael Freitas" userId="a487a61babc2bbfd" providerId="LiveId" clId="{A549BABB-4D7A-491C-B4F1-898D4446DFD4}" dt="2022-11-09T19:12:42.349" v="512" actId="478"/>
          <ac:spMkLst>
            <pc:docMk/>
            <pc:sldMk cId="2999988194" sldId="310"/>
            <ac:spMk id="9" creationId="{332CDB33-D72D-BAF0-7FD8-606D722BA03E}"/>
          </ac:spMkLst>
        </pc:spChg>
        <pc:spChg chg="add del mod">
          <ac:chgData name="Raphael Freitas" userId="a487a61babc2bbfd" providerId="LiveId" clId="{A549BABB-4D7A-491C-B4F1-898D4446DFD4}" dt="2022-11-09T19:12:42.349" v="512" actId="478"/>
          <ac:spMkLst>
            <pc:docMk/>
            <pc:sldMk cId="2999988194" sldId="310"/>
            <ac:spMk id="10" creationId="{E3E457F0-5DC6-7A76-23E0-9DD1BFBB831B}"/>
          </ac:spMkLst>
        </pc:spChg>
        <pc:spChg chg="add del mod">
          <ac:chgData name="Raphael Freitas" userId="a487a61babc2bbfd" providerId="LiveId" clId="{A549BABB-4D7A-491C-B4F1-898D4446DFD4}" dt="2022-11-09T19:12:42.349" v="512" actId="478"/>
          <ac:spMkLst>
            <pc:docMk/>
            <pc:sldMk cId="2999988194" sldId="310"/>
            <ac:spMk id="11" creationId="{1BC8F6AA-57D7-3C02-CD53-7A15F65F5168}"/>
          </ac:spMkLst>
        </pc:spChg>
        <pc:spChg chg="add del mod">
          <ac:chgData name="Raphael Freitas" userId="a487a61babc2bbfd" providerId="LiveId" clId="{A549BABB-4D7A-491C-B4F1-898D4446DFD4}" dt="2022-11-09T19:12:42.349" v="512" actId="478"/>
          <ac:spMkLst>
            <pc:docMk/>
            <pc:sldMk cId="2999988194" sldId="310"/>
            <ac:spMk id="12" creationId="{F5177BC4-740A-C13A-7C31-9E4504C78866}"/>
          </ac:spMkLst>
        </pc:spChg>
        <pc:spChg chg="add del mod">
          <ac:chgData name="Raphael Freitas" userId="a487a61babc2bbfd" providerId="LiveId" clId="{A549BABB-4D7A-491C-B4F1-898D4446DFD4}" dt="2022-11-09T18:53:20.328" v="346" actId="478"/>
          <ac:spMkLst>
            <pc:docMk/>
            <pc:sldMk cId="2999988194" sldId="310"/>
            <ac:spMk id="13" creationId="{CAC755D4-FFED-3C82-5F63-DE5728B391CB}"/>
          </ac:spMkLst>
        </pc:spChg>
        <pc:spChg chg="add del mod">
          <ac:chgData name="Raphael Freitas" userId="a487a61babc2bbfd" providerId="LiveId" clId="{A549BABB-4D7A-491C-B4F1-898D4446DFD4}" dt="2022-11-09T19:12:42.349" v="512" actId="478"/>
          <ac:spMkLst>
            <pc:docMk/>
            <pc:sldMk cId="2999988194" sldId="310"/>
            <ac:spMk id="14" creationId="{4EE27F1D-18FB-316C-7853-81EF7F710A9F}"/>
          </ac:spMkLst>
        </pc:spChg>
        <pc:spChg chg="add del mod">
          <ac:chgData name="Raphael Freitas" userId="a487a61babc2bbfd" providerId="LiveId" clId="{A549BABB-4D7A-491C-B4F1-898D4446DFD4}" dt="2022-11-09T19:12:42.349" v="512" actId="478"/>
          <ac:spMkLst>
            <pc:docMk/>
            <pc:sldMk cId="2999988194" sldId="310"/>
            <ac:spMk id="15" creationId="{784BB28B-4AA9-5283-C7E9-C0E880C70B40}"/>
          </ac:spMkLst>
        </pc:spChg>
        <pc:spChg chg="add del mod">
          <ac:chgData name="Raphael Freitas" userId="a487a61babc2bbfd" providerId="LiveId" clId="{A549BABB-4D7A-491C-B4F1-898D4446DFD4}" dt="2022-11-09T19:12:42.349" v="512" actId="478"/>
          <ac:spMkLst>
            <pc:docMk/>
            <pc:sldMk cId="2999988194" sldId="310"/>
            <ac:spMk id="16" creationId="{E0E1539F-1E6C-9A5B-DC07-5EAAAE68FAE1}"/>
          </ac:spMkLst>
        </pc:spChg>
        <pc:spChg chg="add del mod">
          <ac:chgData name="Raphael Freitas" userId="a487a61babc2bbfd" providerId="LiveId" clId="{A549BABB-4D7A-491C-B4F1-898D4446DFD4}" dt="2022-11-09T19:12:42.349" v="512" actId="478"/>
          <ac:spMkLst>
            <pc:docMk/>
            <pc:sldMk cId="2999988194" sldId="310"/>
            <ac:spMk id="17" creationId="{80EDBA84-E34D-B739-5B54-55B9C20A0F82}"/>
          </ac:spMkLst>
        </pc:spChg>
        <pc:spChg chg="mod">
          <ac:chgData name="Raphael Freitas" userId="a487a61babc2bbfd" providerId="LiveId" clId="{A549BABB-4D7A-491C-B4F1-898D4446DFD4}" dt="2022-11-09T18:53:02.533" v="345"/>
          <ac:spMkLst>
            <pc:docMk/>
            <pc:sldMk cId="2999988194" sldId="310"/>
            <ac:spMk id="19" creationId="{158C70BD-BAFA-6E62-4AC4-9E517FE19B61}"/>
          </ac:spMkLst>
        </pc:spChg>
        <pc:spChg chg="mod">
          <ac:chgData name="Raphael Freitas" userId="a487a61babc2bbfd" providerId="LiveId" clId="{A549BABB-4D7A-491C-B4F1-898D4446DFD4}" dt="2022-11-09T18:53:02.533" v="345"/>
          <ac:spMkLst>
            <pc:docMk/>
            <pc:sldMk cId="2999988194" sldId="310"/>
            <ac:spMk id="20" creationId="{DABF750D-D6EB-9DC7-47ED-F17761FA2CEC}"/>
          </ac:spMkLst>
        </pc:spChg>
        <pc:spChg chg="mod">
          <ac:chgData name="Raphael Freitas" userId="a487a61babc2bbfd" providerId="LiveId" clId="{A549BABB-4D7A-491C-B4F1-898D4446DFD4}" dt="2022-11-09T18:53:02.533" v="345"/>
          <ac:spMkLst>
            <pc:docMk/>
            <pc:sldMk cId="2999988194" sldId="310"/>
            <ac:spMk id="22" creationId="{570E6860-C5D2-8739-6C1D-F2BB7EFABA8B}"/>
          </ac:spMkLst>
        </pc:spChg>
        <pc:spChg chg="mod">
          <ac:chgData name="Raphael Freitas" userId="a487a61babc2bbfd" providerId="LiveId" clId="{A549BABB-4D7A-491C-B4F1-898D4446DFD4}" dt="2022-11-09T18:53:02.533" v="345"/>
          <ac:spMkLst>
            <pc:docMk/>
            <pc:sldMk cId="2999988194" sldId="310"/>
            <ac:spMk id="23" creationId="{4271260E-2528-00D1-9E7E-B49A57DA6BB7}"/>
          </ac:spMkLst>
        </pc:spChg>
        <pc:spChg chg="mod">
          <ac:chgData name="Raphael Freitas" userId="a487a61babc2bbfd" providerId="LiveId" clId="{A549BABB-4D7A-491C-B4F1-898D4446DFD4}" dt="2022-11-09T18:53:02.533" v="345"/>
          <ac:spMkLst>
            <pc:docMk/>
            <pc:sldMk cId="2999988194" sldId="310"/>
            <ac:spMk id="25" creationId="{10951C5E-A768-CCFB-49E6-87B0B5BDA373}"/>
          </ac:spMkLst>
        </pc:spChg>
        <pc:spChg chg="mod">
          <ac:chgData name="Raphael Freitas" userId="a487a61babc2bbfd" providerId="LiveId" clId="{A549BABB-4D7A-491C-B4F1-898D4446DFD4}" dt="2022-11-09T18:53:02.533" v="345"/>
          <ac:spMkLst>
            <pc:docMk/>
            <pc:sldMk cId="2999988194" sldId="310"/>
            <ac:spMk id="26" creationId="{52D53993-8267-D70D-50D2-9D55EEF0936C}"/>
          </ac:spMkLst>
        </pc:spChg>
        <pc:spChg chg="mod">
          <ac:chgData name="Raphael Freitas" userId="a487a61babc2bbfd" providerId="LiveId" clId="{A549BABB-4D7A-491C-B4F1-898D4446DFD4}" dt="2022-11-09T18:53:02.533" v="345"/>
          <ac:spMkLst>
            <pc:docMk/>
            <pc:sldMk cId="2999988194" sldId="310"/>
            <ac:spMk id="28" creationId="{7303B5A8-EA93-D241-B107-DBFDAB35DA85}"/>
          </ac:spMkLst>
        </pc:spChg>
        <pc:spChg chg="mod">
          <ac:chgData name="Raphael Freitas" userId="a487a61babc2bbfd" providerId="LiveId" clId="{A549BABB-4D7A-491C-B4F1-898D4446DFD4}" dt="2022-11-09T18:53:02.533" v="345"/>
          <ac:spMkLst>
            <pc:docMk/>
            <pc:sldMk cId="2999988194" sldId="310"/>
            <ac:spMk id="29" creationId="{9A4015A2-6D02-26B9-AD8F-2B1010C46E32}"/>
          </ac:spMkLst>
        </pc:spChg>
        <pc:spChg chg="mod">
          <ac:chgData name="Raphael Freitas" userId="a487a61babc2bbfd" providerId="LiveId" clId="{A549BABB-4D7A-491C-B4F1-898D4446DFD4}" dt="2022-11-09T18:53:02.533" v="345"/>
          <ac:spMkLst>
            <pc:docMk/>
            <pc:sldMk cId="2999988194" sldId="310"/>
            <ac:spMk id="31" creationId="{C3406E5F-100E-CC96-02A3-3E828606171A}"/>
          </ac:spMkLst>
        </pc:spChg>
        <pc:spChg chg="mod">
          <ac:chgData name="Raphael Freitas" userId="a487a61babc2bbfd" providerId="LiveId" clId="{A549BABB-4D7A-491C-B4F1-898D4446DFD4}" dt="2022-11-09T18:53:02.533" v="345"/>
          <ac:spMkLst>
            <pc:docMk/>
            <pc:sldMk cId="2999988194" sldId="310"/>
            <ac:spMk id="32" creationId="{7FACDB91-C0F5-A256-61D6-91998D3B0187}"/>
          </ac:spMkLst>
        </pc:spChg>
        <pc:spChg chg="mod">
          <ac:chgData name="Raphael Freitas" userId="a487a61babc2bbfd" providerId="LiveId" clId="{A549BABB-4D7A-491C-B4F1-898D4446DFD4}" dt="2022-11-09T18:53:02.533" v="345"/>
          <ac:spMkLst>
            <pc:docMk/>
            <pc:sldMk cId="2999988194" sldId="310"/>
            <ac:spMk id="34" creationId="{9966F4FA-CEF8-86F8-8CEA-FFEC505DFD38}"/>
          </ac:spMkLst>
        </pc:spChg>
        <pc:spChg chg="mod">
          <ac:chgData name="Raphael Freitas" userId="a487a61babc2bbfd" providerId="LiveId" clId="{A549BABB-4D7A-491C-B4F1-898D4446DFD4}" dt="2022-11-09T18:53:02.533" v="345"/>
          <ac:spMkLst>
            <pc:docMk/>
            <pc:sldMk cId="2999988194" sldId="310"/>
            <ac:spMk id="35" creationId="{55253DA0-61D3-A0E6-C11F-85F6B40F053C}"/>
          </ac:spMkLst>
        </pc:spChg>
        <pc:spChg chg="add del mod">
          <ac:chgData name="Raphael Freitas" userId="a487a61babc2bbfd" providerId="LiveId" clId="{A549BABB-4D7A-491C-B4F1-898D4446DFD4}" dt="2022-11-09T19:12:42.349" v="512" actId="478"/>
          <ac:spMkLst>
            <pc:docMk/>
            <pc:sldMk cId="2999988194" sldId="310"/>
            <ac:spMk id="36" creationId="{2B7CB091-F55B-077C-7B71-581CB01C5396}"/>
          </ac:spMkLst>
        </pc:spChg>
        <pc:spChg chg="mod">
          <ac:chgData name="Raphael Freitas" userId="a487a61babc2bbfd" providerId="LiveId" clId="{A549BABB-4D7A-491C-B4F1-898D4446DFD4}" dt="2022-11-09T18:53:23.504" v="347"/>
          <ac:spMkLst>
            <pc:docMk/>
            <pc:sldMk cId="2999988194" sldId="310"/>
            <ac:spMk id="38" creationId="{D024EBD2-3655-7A09-0BEE-38F7DAEF5153}"/>
          </ac:spMkLst>
        </pc:spChg>
        <pc:spChg chg="mod">
          <ac:chgData name="Raphael Freitas" userId="a487a61babc2bbfd" providerId="LiveId" clId="{A549BABB-4D7A-491C-B4F1-898D4446DFD4}" dt="2022-11-09T18:53:23.504" v="347"/>
          <ac:spMkLst>
            <pc:docMk/>
            <pc:sldMk cId="2999988194" sldId="310"/>
            <ac:spMk id="39" creationId="{1DB4DD95-DB29-5225-43B2-8B4A2F968A92}"/>
          </ac:spMkLst>
        </pc:spChg>
        <pc:spChg chg="mod">
          <ac:chgData name="Raphael Freitas" userId="a487a61babc2bbfd" providerId="LiveId" clId="{A549BABB-4D7A-491C-B4F1-898D4446DFD4}" dt="2022-11-09T18:53:32.914" v="351"/>
          <ac:spMkLst>
            <pc:docMk/>
            <pc:sldMk cId="2999988194" sldId="310"/>
            <ac:spMk id="41" creationId="{60E4F60E-E60A-8035-465A-99FAA5651B09}"/>
          </ac:spMkLst>
        </pc:spChg>
        <pc:spChg chg="mod">
          <ac:chgData name="Raphael Freitas" userId="a487a61babc2bbfd" providerId="LiveId" clId="{A549BABB-4D7A-491C-B4F1-898D4446DFD4}" dt="2022-11-09T18:53:36.941" v="353" actId="1076"/>
          <ac:spMkLst>
            <pc:docMk/>
            <pc:sldMk cId="2999988194" sldId="310"/>
            <ac:spMk id="42" creationId="{C0104C33-07AA-AFE3-D043-627A05F4AB12}"/>
          </ac:spMkLst>
        </pc:spChg>
        <pc:spChg chg="add del mod">
          <ac:chgData name="Raphael Freitas" userId="a487a61babc2bbfd" providerId="LiveId" clId="{A549BABB-4D7A-491C-B4F1-898D4446DFD4}" dt="2022-11-09T19:12:42.349" v="512" actId="478"/>
          <ac:spMkLst>
            <pc:docMk/>
            <pc:sldMk cId="2999988194" sldId="310"/>
            <ac:spMk id="43" creationId="{28B00E60-ECA7-58DD-AD73-EE7879937019}"/>
          </ac:spMkLst>
        </pc:spChg>
        <pc:spChg chg="add del mod">
          <ac:chgData name="Raphael Freitas" userId="a487a61babc2bbfd" providerId="LiveId" clId="{A549BABB-4D7A-491C-B4F1-898D4446DFD4}" dt="2022-11-09T19:12:55.087" v="515"/>
          <ac:spMkLst>
            <pc:docMk/>
            <pc:sldMk cId="2999988194" sldId="310"/>
            <ac:spMk id="44" creationId="{CA48C0D4-3BDD-F60A-906A-D15125EC0C64}"/>
          </ac:spMkLst>
        </pc:spChg>
        <pc:spChg chg="mod">
          <ac:chgData name="Raphael Freitas" userId="a487a61babc2bbfd" providerId="LiveId" clId="{A549BABB-4D7A-491C-B4F1-898D4446DFD4}" dt="2022-11-09T19:12:54.198" v="514"/>
          <ac:spMkLst>
            <pc:docMk/>
            <pc:sldMk cId="2999988194" sldId="310"/>
            <ac:spMk id="46" creationId="{7A6EA1FD-887C-EBC3-19A6-94CD93A41D54}"/>
          </ac:spMkLst>
        </pc:spChg>
        <pc:spChg chg="mod">
          <ac:chgData name="Raphael Freitas" userId="a487a61babc2bbfd" providerId="LiveId" clId="{A549BABB-4D7A-491C-B4F1-898D4446DFD4}" dt="2022-11-09T19:12:54.198" v="514"/>
          <ac:spMkLst>
            <pc:docMk/>
            <pc:sldMk cId="2999988194" sldId="310"/>
            <ac:spMk id="47" creationId="{25C5558B-AF33-9179-E52B-D7528BD0C272}"/>
          </ac:spMkLst>
        </pc:spChg>
        <pc:spChg chg="add del mod">
          <ac:chgData name="Raphael Freitas" userId="a487a61babc2bbfd" providerId="LiveId" clId="{A549BABB-4D7A-491C-B4F1-898D4446DFD4}" dt="2022-11-09T19:12:55.087" v="515"/>
          <ac:spMkLst>
            <pc:docMk/>
            <pc:sldMk cId="2999988194" sldId="310"/>
            <ac:spMk id="48" creationId="{8756F4A1-BAA7-7A5B-0FA3-1B9B1D910718}"/>
          </ac:spMkLst>
        </pc:spChg>
        <pc:spChg chg="add del mod">
          <ac:chgData name="Raphael Freitas" userId="a487a61babc2bbfd" providerId="LiveId" clId="{A549BABB-4D7A-491C-B4F1-898D4446DFD4}" dt="2022-11-09T19:12:55.087" v="515"/>
          <ac:spMkLst>
            <pc:docMk/>
            <pc:sldMk cId="2999988194" sldId="310"/>
            <ac:spMk id="49" creationId="{85D94974-1017-64D0-14FD-BAD9C495F489}"/>
          </ac:spMkLst>
        </pc:spChg>
        <pc:spChg chg="mod">
          <ac:chgData name="Raphael Freitas" userId="a487a61babc2bbfd" providerId="LiveId" clId="{A549BABB-4D7A-491C-B4F1-898D4446DFD4}" dt="2022-11-09T19:12:54.198" v="514"/>
          <ac:spMkLst>
            <pc:docMk/>
            <pc:sldMk cId="2999988194" sldId="310"/>
            <ac:spMk id="51" creationId="{B8D0A380-C984-6BC4-3574-8D87904BB450}"/>
          </ac:spMkLst>
        </pc:spChg>
        <pc:spChg chg="mod">
          <ac:chgData name="Raphael Freitas" userId="a487a61babc2bbfd" providerId="LiveId" clId="{A549BABB-4D7A-491C-B4F1-898D4446DFD4}" dt="2022-11-09T19:12:54.198" v="514"/>
          <ac:spMkLst>
            <pc:docMk/>
            <pc:sldMk cId="2999988194" sldId="310"/>
            <ac:spMk id="52" creationId="{B8E61D25-7482-8F51-D53D-EECDF8B5330A}"/>
          </ac:spMkLst>
        </pc:spChg>
        <pc:spChg chg="add del mod">
          <ac:chgData name="Raphael Freitas" userId="a487a61babc2bbfd" providerId="LiveId" clId="{A549BABB-4D7A-491C-B4F1-898D4446DFD4}" dt="2022-11-09T19:12:55.087" v="515"/>
          <ac:spMkLst>
            <pc:docMk/>
            <pc:sldMk cId="2999988194" sldId="310"/>
            <ac:spMk id="53" creationId="{57697F91-1092-0182-C2B4-B1B912B3E0CE}"/>
          </ac:spMkLst>
        </pc:spChg>
        <pc:spChg chg="add del mod">
          <ac:chgData name="Raphael Freitas" userId="a487a61babc2bbfd" providerId="LiveId" clId="{A549BABB-4D7A-491C-B4F1-898D4446DFD4}" dt="2022-11-09T19:12:55.087" v="515"/>
          <ac:spMkLst>
            <pc:docMk/>
            <pc:sldMk cId="2999988194" sldId="310"/>
            <ac:spMk id="54" creationId="{2E2F310C-CD41-9EF8-16F8-7317970FD546}"/>
          </ac:spMkLst>
        </pc:spChg>
        <pc:spChg chg="add del mod">
          <ac:chgData name="Raphael Freitas" userId="a487a61babc2bbfd" providerId="LiveId" clId="{A549BABB-4D7A-491C-B4F1-898D4446DFD4}" dt="2022-11-09T19:12:55.087" v="515"/>
          <ac:spMkLst>
            <pc:docMk/>
            <pc:sldMk cId="2999988194" sldId="310"/>
            <ac:spMk id="55" creationId="{FA15533E-277A-35E8-27C5-4B6FD141B557}"/>
          </ac:spMkLst>
        </pc:spChg>
        <pc:spChg chg="add del mod">
          <ac:chgData name="Raphael Freitas" userId="a487a61babc2bbfd" providerId="LiveId" clId="{A549BABB-4D7A-491C-B4F1-898D4446DFD4}" dt="2022-11-09T19:12:55.087" v="515"/>
          <ac:spMkLst>
            <pc:docMk/>
            <pc:sldMk cId="2999988194" sldId="310"/>
            <ac:spMk id="56" creationId="{6A127A6F-BDF7-0881-F7FC-76CD405CFD6A}"/>
          </ac:spMkLst>
        </pc:spChg>
        <pc:spChg chg="add del mod">
          <ac:chgData name="Raphael Freitas" userId="a487a61babc2bbfd" providerId="LiveId" clId="{A549BABB-4D7A-491C-B4F1-898D4446DFD4}" dt="2022-11-09T19:12:55.087" v="515"/>
          <ac:spMkLst>
            <pc:docMk/>
            <pc:sldMk cId="2999988194" sldId="310"/>
            <ac:spMk id="57" creationId="{1A2C3874-0BD2-F2BD-2802-0FF885BD7BB3}"/>
          </ac:spMkLst>
        </pc:spChg>
        <pc:spChg chg="add mod">
          <ac:chgData name="Raphael Freitas" userId="a487a61babc2bbfd" providerId="LiveId" clId="{A549BABB-4D7A-491C-B4F1-898D4446DFD4}" dt="2022-11-09T19:24:30.185" v="654" actId="1076"/>
          <ac:spMkLst>
            <pc:docMk/>
            <pc:sldMk cId="2999988194" sldId="310"/>
            <ac:spMk id="58" creationId="{57D08E64-F55A-33B2-1D2F-9BEFB0AAC1CF}"/>
          </ac:spMkLst>
        </pc:spChg>
        <pc:spChg chg="mod topLvl">
          <ac:chgData name="Raphael Freitas" userId="a487a61babc2bbfd" providerId="LiveId" clId="{A549BABB-4D7A-491C-B4F1-898D4446DFD4}" dt="2022-11-09T19:24:30.185" v="654" actId="1076"/>
          <ac:spMkLst>
            <pc:docMk/>
            <pc:sldMk cId="2999988194" sldId="310"/>
            <ac:spMk id="60" creationId="{6716B23A-2E93-0108-9A0E-3DBF959C80ED}"/>
          </ac:spMkLst>
        </pc:spChg>
        <pc:spChg chg="mod topLvl">
          <ac:chgData name="Raphael Freitas" userId="a487a61babc2bbfd" providerId="LiveId" clId="{A549BABB-4D7A-491C-B4F1-898D4446DFD4}" dt="2022-11-09T19:26:36.488" v="694" actId="1076"/>
          <ac:spMkLst>
            <pc:docMk/>
            <pc:sldMk cId="2999988194" sldId="310"/>
            <ac:spMk id="61" creationId="{CB1365B5-BEF9-0BA7-8CC5-D69CE096F73C}"/>
          </ac:spMkLst>
        </pc:spChg>
        <pc:spChg chg="add mod">
          <ac:chgData name="Raphael Freitas" userId="a487a61babc2bbfd" providerId="LiveId" clId="{A549BABB-4D7A-491C-B4F1-898D4446DFD4}" dt="2022-11-09T19:24:30.185" v="654" actId="1076"/>
          <ac:spMkLst>
            <pc:docMk/>
            <pc:sldMk cId="2999988194" sldId="310"/>
            <ac:spMk id="62" creationId="{7FF60006-F463-33A5-2E58-34A98725972F}"/>
          </ac:spMkLst>
        </pc:spChg>
        <pc:spChg chg="add del mod">
          <ac:chgData name="Raphael Freitas" userId="a487a61babc2bbfd" providerId="LiveId" clId="{A549BABB-4D7A-491C-B4F1-898D4446DFD4}" dt="2022-11-09T19:13:34.053" v="525" actId="478"/>
          <ac:spMkLst>
            <pc:docMk/>
            <pc:sldMk cId="2999988194" sldId="310"/>
            <ac:spMk id="63" creationId="{8DA8C159-9E15-CD92-1E54-D6FCDA9E3243}"/>
          </ac:spMkLst>
        </pc:spChg>
        <pc:spChg chg="del mod topLvl">
          <ac:chgData name="Raphael Freitas" userId="a487a61babc2bbfd" providerId="LiveId" clId="{A549BABB-4D7A-491C-B4F1-898D4446DFD4}" dt="2022-11-09T19:23:12.778" v="640" actId="478"/>
          <ac:spMkLst>
            <pc:docMk/>
            <pc:sldMk cId="2999988194" sldId="310"/>
            <ac:spMk id="65" creationId="{DE6B5AD2-5629-C1A5-2876-BABC4196518D}"/>
          </ac:spMkLst>
        </pc:spChg>
        <pc:spChg chg="del mod topLvl">
          <ac:chgData name="Raphael Freitas" userId="a487a61babc2bbfd" providerId="LiveId" clId="{A549BABB-4D7A-491C-B4F1-898D4446DFD4}" dt="2022-11-09T19:23:16.581" v="641" actId="478"/>
          <ac:spMkLst>
            <pc:docMk/>
            <pc:sldMk cId="2999988194" sldId="310"/>
            <ac:spMk id="66" creationId="{9BD6C660-8384-E6CD-1205-146FFCFA5C6E}"/>
          </ac:spMkLst>
        </pc:spChg>
        <pc:spChg chg="add del mod">
          <ac:chgData name="Raphael Freitas" userId="a487a61babc2bbfd" providerId="LiveId" clId="{A549BABB-4D7A-491C-B4F1-898D4446DFD4}" dt="2022-11-09T19:13:35.821" v="526" actId="478"/>
          <ac:spMkLst>
            <pc:docMk/>
            <pc:sldMk cId="2999988194" sldId="310"/>
            <ac:spMk id="67" creationId="{6B294B10-2E09-F145-182E-4E3B09648A25}"/>
          </ac:spMkLst>
        </pc:spChg>
        <pc:spChg chg="add del mod">
          <ac:chgData name="Raphael Freitas" userId="a487a61babc2bbfd" providerId="LiveId" clId="{A549BABB-4D7A-491C-B4F1-898D4446DFD4}" dt="2022-11-09T19:23:32.517" v="644" actId="478"/>
          <ac:spMkLst>
            <pc:docMk/>
            <pc:sldMk cId="2999988194" sldId="310"/>
            <ac:spMk id="68" creationId="{7008ACB8-CE64-4845-850F-97AAAED5E1A4}"/>
          </ac:spMkLst>
        </pc:spChg>
        <pc:spChg chg="add mod">
          <ac:chgData name="Raphael Freitas" userId="a487a61babc2bbfd" providerId="LiveId" clId="{A549BABB-4D7A-491C-B4F1-898D4446DFD4}" dt="2022-11-09T19:24:30.185" v="654" actId="1076"/>
          <ac:spMkLst>
            <pc:docMk/>
            <pc:sldMk cId="2999988194" sldId="310"/>
            <ac:spMk id="69" creationId="{8D12DDC6-DFD7-F76F-D724-29BD1F7603F5}"/>
          </ac:spMkLst>
        </pc:spChg>
        <pc:spChg chg="add mod">
          <ac:chgData name="Raphael Freitas" userId="a487a61babc2bbfd" providerId="LiveId" clId="{A549BABB-4D7A-491C-B4F1-898D4446DFD4}" dt="2022-11-09T19:24:30.185" v="654" actId="1076"/>
          <ac:spMkLst>
            <pc:docMk/>
            <pc:sldMk cId="2999988194" sldId="310"/>
            <ac:spMk id="70" creationId="{EE323354-BB23-3CE9-4894-992FFE69C908}"/>
          </ac:spMkLst>
        </pc:spChg>
        <pc:spChg chg="add mod">
          <ac:chgData name="Raphael Freitas" userId="a487a61babc2bbfd" providerId="LiveId" clId="{A549BABB-4D7A-491C-B4F1-898D4446DFD4}" dt="2022-11-09T19:24:30.185" v="654" actId="1076"/>
          <ac:spMkLst>
            <pc:docMk/>
            <pc:sldMk cId="2999988194" sldId="310"/>
            <ac:spMk id="71" creationId="{0095B871-E007-B225-BFE2-3DBD0BC449DA}"/>
          </ac:spMkLst>
        </pc:spChg>
        <pc:spChg chg="add mod">
          <ac:chgData name="Raphael Freitas" userId="a487a61babc2bbfd" providerId="LiveId" clId="{A549BABB-4D7A-491C-B4F1-898D4446DFD4}" dt="2022-11-09T19:24:30.185" v="654" actId="1076"/>
          <ac:spMkLst>
            <pc:docMk/>
            <pc:sldMk cId="2999988194" sldId="310"/>
            <ac:spMk id="72" creationId="{7D5A83B5-6D6E-B80D-53CB-40095A08FB7B}"/>
          </ac:spMkLst>
        </pc:spChg>
        <pc:spChg chg="add mod">
          <ac:chgData name="Raphael Freitas" userId="a487a61babc2bbfd" providerId="LiveId" clId="{A549BABB-4D7A-491C-B4F1-898D4446DFD4}" dt="2022-11-09T19:24:30.185" v="654" actId="1076"/>
          <ac:spMkLst>
            <pc:docMk/>
            <pc:sldMk cId="2999988194" sldId="310"/>
            <ac:spMk id="73" creationId="{23D8DBA1-66DA-C43F-4947-4D038E44C004}"/>
          </ac:spMkLst>
        </pc:spChg>
        <pc:spChg chg="add mod">
          <ac:chgData name="Raphael Freitas" userId="a487a61babc2bbfd" providerId="LiveId" clId="{A549BABB-4D7A-491C-B4F1-898D4446DFD4}" dt="2022-11-09T19:24:30.185" v="654" actId="1076"/>
          <ac:spMkLst>
            <pc:docMk/>
            <pc:sldMk cId="2999988194" sldId="310"/>
            <ac:spMk id="74" creationId="{029BB1BB-4259-6D82-A09A-A68AE040BA8C}"/>
          </ac:spMkLst>
        </pc:spChg>
        <pc:spChg chg="add mod">
          <ac:chgData name="Raphael Freitas" userId="a487a61babc2bbfd" providerId="LiveId" clId="{A549BABB-4D7A-491C-B4F1-898D4446DFD4}" dt="2022-11-09T23:41:29.551" v="3762" actId="1076"/>
          <ac:spMkLst>
            <pc:docMk/>
            <pc:sldMk cId="2999988194" sldId="310"/>
            <ac:spMk id="75" creationId="{207FE243-7924-165F-02D1-1BE176372ACF}"/>
          </ac:spMkLst>
        </pc:spChg>
        <pc:spChg chg="add mod">
          <ac:chgData name="Raphael Freitas" userId="a487a61babc2bbfd" providerId="LiveId" clId="{A549BABB-4D7A-491C-B4F1-898D4446DFD4}" dt="2022-11-09T19:24:30.185" v="654" actId="1076"/>
          <ac:spMkLst>
            <pc:docMk/>
            <pc:sldMk cId="2999988194" sldId="310"/>
            <ac:spMk id="76" creationId="{BF74E8ED-AE88-E200-A5EA-ECAB6F8911AA}"/>
          </ac:spMkLst>
        </pc:spChg>
        <pc:spChg chg="add mod">
          <ac:chgData name="Raphael Freitas" userId="a487a61babc2bbfd" providerId="LiveId" clId="{A549BABB-4D7A-491C-B4F1-898D4446DFD4}" dt="2022-11-09T19:24:30.185" v="654" actId="1076"/>
          <ac:spMkLst>
            <pc:docMk/>
            <pc:sldMk cId="2999988194" sldId="310"/>
            <ac:spMk id="77" creationId="{A6113FAB-BAC9-7A39-8FAA-9A96B5E13BA5}"/>
          </ac:spMkLst>
        </pc:spChg>
        <pc:spChg chg="add mod">
          <ac:chgData name="Raphael Freitas" userId="a487a61babc2bbfd" providerId="LiveId" clId="{A549BABB-4D7A-491C-B4F1-898D4446DFD4}" dt="2022-11-09T19:24:30.185" v="654" actId="1076"/>
          <ac:spMkLst>
            <pc:docMk/>
            <pc:sldMk cId="2999988194" sldId="310"/>
            <ac:spMk id="78" creationId="{1AF60504-4053-36EB-9D61-A00101677E4F}"/>
          </ac:spMkLst>
        </pc:spChg>
        <pc:spChg chg="add mod">
          <ac:chgData name="Raphael Freitas" userId="a487a61babc2bbfd" providerId="LiveId" clId="{A549BABB-4D7A-491C-B4F1-898D4446DFD4}" dt="2022-11-09T19:24:30.185" v="654" actId="1076"/>
          <ac:spMkLst>
            <pc:docMk/>
            <pc:sldMk cId="2999988194" sldId="310"/>
            <ac:spMk id="79" creationId="{2D352E10-4BEB-8D67-BF60-9BF496242CD4}"/>
          </ac:spMkLst>
        </pc:spChg>
        <pc:spChg chg="add mod">
          <ac:chgData name="Raphael Freitas" userId="a487a61babc2bbfd" providerId="LiveId" clId="{A549BABB-4D7A-491C-B4F1-898D4446DFD4}" dt="2022-11-09T19:24:30.185" v="654" actId="1076"/>
          <ac:spMkLst>
            <pc:docMk/>
            <pc:sldMk cId="2999988194" sldId="310"/>
            <ac:spMk id="80" creationId="{3B3D5AD6-D270-3A44-57A3-D426803F80B0}"/>
          </ac:spMkLst>
        </pc:spChg>
        <pc:spChg chg="add mod">
          <ac:chgData name="Raphael Freitas" userId="a487a61babc2bbfd" providerId="LiveId" clId="{A549BABB-4D7A-491C-B4F1-898D4446DFD4}" dt="2022-11-09T19:24:30.185" v="654" actId="1076"/>
          <ac:spMkLst>
            <pc:docMk/>
            <pc:sldMk cId="2999988194" sldId="310"/>
            <ac:spMk id="81" creationId="{1EE01BE1-5E7E-F007-D335-94D67F1295B1}"/>
          </ac:spMkLst>
        </pc:spChg>
        <pc:spChg chg="add mod">
          <ac:chgData name="Raphael Freitas" userId="a487a61babc2bbfd" providerId="LiveId" clId="{A549BABB-4D7A-491C-B4F1-898D4446DFD4}" dt="2022-11-09T19:24:30.185" v="654" actId="1076"/>
          <ac:spMkLst>
            <pc:docMk/>
            <pc:sldMk cId="2999988194" sldId="310"/>
            <ac:spMk id="82" creationId="{0BF13B8F-92C4-4BB8-E3B1-01208F062FE2}"/>
          </ac:spMkLst>
        </pc:spChg>
        <pc:spChg chg="add mod">
          <ac:chgData name="Raphael Freitas" userId="a487a61babc2bbfd" providerId="LiveId" clId="{A549BABB-4D7A-491C-B4F1-898D4446DFD4}" dt="2022-11-09T19:24:30.185" v="654" actId="1076"/>
          <ac:spMkLst>
            <pc:docMk/>
            <pc:sldMk cId="2999988194" sldId="310"/>
            <ac:spMk id="83" creationId="{D1B1EC46-C5C6-8E1C-8260-C286298FFE76}"/>
          </ac:spMkLst>
        </pc:spChg>
        <pc:spChg chg="add mod">
          <ac:chgData name="Raphael Freitas" userId="a487a61babc2bbfd" providerId="LiveId" clId="{A549BABB-4D7A-491C-B4F1-898D4446DFD4}" dt="2022-11-09T19:24:30.185" v="654" actId="1076"/>
          <ac:spMkLst>
            <pc:docMk/>
            <pc:sldMk cId="2999988194" sldId="310"/>
            <ac:spMk id="84" creationId="{7F9B07D0-647A-9605-5C50-28BAA50140A1}"/>
          </ac:spMkLst>
        </pc:spChg>
        <pc:spChg chg="add mod">
          <ac:chgData name="Raphael Freitas" userId="a487a61babc2bbfd" providerId="LiveId" clId="{A549BABB-4D7A-491C-B4F1-898D4446DFD4}" dt="2022-11-09T19:24:30.185" v="654" actId="1076"/>
          <ac:spMkLst>
            <pc:docMk/>
            <pc:sldMk cId="2999988194" sldId="310"/>
            <ac:spMk id="85" creationId="{7FC32F5D-AAAE-2C80-0B0D-0558CF48985C}"/>
          </ac:spMkLst>
        </pc:spChg>
        <pc:spChg chg="add mod">
          <ac:chgData name="Raphael Freitas" userId="a487a61babc2bbfd" providerId="LiveId" clId="{A549BABB-4D7A-491C-B4F1-898D4446DFD4}" dt="2022-11-09T19:24:30.185" v="654" actId="1076"/>
          <ac:spMkLst>
            <pc:docMk/>
            <pc:sldMk cId="2999988194" sldId="310"/>
            <ac:spMk id="86" creationId="{85CC05F0-BEB5-AF6B-A5D6-E1D9D1789D03}"/>
          </ac:spMkLst>
        </pc:spChg>
        <pc:spChg chg="add mod">
          <ac:chgData name="Raphael Freitas" userId="a487a61babc2bbfd" providerId="LiveId" clId="{A549BABB-4D7A-491C-B4F1-898D4446DFD4}" dt="2022-11-09T19:24:30.185" v="654" actId="1076"/>
          <ac:spMkLst>
            <pc:docMk/>
            <pc:sldMk cId="2999988194" sldId="310"/>
            <ac:spMk id="87" creationId="{9DC7E643-414E-D22A-92DA-788D259BF5D4}"/>
          </ac:spMkLst>
        </pc:spChg>
        <pc:spChg chg="add del mod">
          <ac:chgData name="Raphael Freitas" userId="a487a61babc2bbfd" providerId="LiveId" clId="{A549BABB-4D7A-491C-B4F1-898D4446DFD4}" dt="2022-11-09T19:19:31.055" v="586" actId="478"/>
          <ac:spMkLst>
            <pc:docMk/>
            <pc:sldMk cId="2999988194" sldId="310"/>
            <ac:spMk id="88" creationId="{A89B210B-1D68-514D-935E-42E64A5CC9C4}"/>
          </ac:spMkLst>
        </pc:spChg>
        <pc:spChg chg="add del mod">
          <ac:chgData name="Raphael Freitas" userId="a487a61babc2bbfd" providerId="LiveId" clId="{A549BABB-4D7A-491C-B4F1-898D4446DFD4}" dt="2022-11-09T19:23:08.470" v="638" actId="478"/>
          <ac:spMkLst>
            <pc:docMk/>
            <pc:sldMk cId="2999988194" sldId="310"/>
            <ac:spMk id="89" creationId="{7F1D70C3-C2BD-2479-5926-62F482AC8530}"/>
          </ac:spMkLst>
        </pc:spChg>
        <pc:spChg chg="add mod">
          <ac:chgData name="Raphael Freitas" userId="a487a61babc2bbfd" providerId="LiveId" clId="{A549BABB-4D7A-491C-B4F1-898D4446DFD4}" dt="2022-11-09T19:31:48.701" v="732" actId="1076"/>
          <ac:spMkLst>
            <pc:docMk/>
            <pc:sldMk cId="2999988194" sldId="310"/>
            <ac:spMk id="90" creationId="{30143885-2509-E348-34AC-F52E6D3444A1}"/>
          </ac:spMkLst>
        </pc:spChg>
        <pc:spChg chg="add del mod">
          <ac:chgData name="Raphael Freitas" userId="a487a61babc2bbfd" providerId="LiveId" clId="{A549BABB-4D7A-491C-B4F1-898D4446DFD4}" dt="2022-11-09T19:27:29.725" v="703" actId="478"/>
          <ac:spMkLst>
            <pc:docMk/>
            <pc:sldMk cId="2999988194" sldId="310"/>
            <ac:spMk id="92" creationId="{96336952-E25C-B782-C767-208DAEF08F09}"/>
          </ac:spMkLst>
        </pc:spChg>
        <pc:grpChg chg="add del mod">
          <ac:chgData name="Raphael Freitas" userId="a487a61babc2bbfd" providerId="LiveId" clId="{A549BABB-4D7A-491C-B4F1-898D4446DFD4}" dt="2022-11-09T19:12:42.349" v="512" actId="478"/>
          <ac:grpSpMkLst>
            <pc:docMk/>
            <pc:sldMk cId="2999988194" sldId="310"/>
            <ac:grpSpMk id="3" creationId="{DC2AF2D2-80D1-C839-13BE-C110CCA8459A}"/>
          </ac:grpSpMkLst>
        </pc:grpChg>
        <pc:grpChg chg="add del mod">
          <ac:chgData name="Raphael Freitas" userId="a487a61babc2bbfd" providerId="LiveId" clId="{A549BABB-4D7A-491C-B4F1-898D4446DFD4}" dt="2022-11-09T19:12:42.349" v="512" actId="478"/>
          <ac:grpSpMkLst>
            <pc:docMk/>
            <pc:sldMk cId="2999988194" sldId="310"/>
            <ac:grpSpMk id="18" creationId="{FAE6C419-DAC0-7B4F-A9F1-393EF3FCC70F}"/>
          </ac:grpSpMkLst>
        </pc:grpChg>
        <pc:grpChg chg="add del mod">
          <ac:chgData name="Raphael Freitas" userId="a487a61babc2bbfd" providerId="LiveId" clId="{A549BABB-4D7A-491C-B4F1-898D4446DFD4}" dt="2022-11-09T19:12:42.349" v="512" actId="478"/>
          <ac:grpSpMkLst>
            <pc:docMk/>
            <pc:sldMk cId="2999988194" sldId="310"/>
            <ac:grpSpMk id="21" creationId="{98477A5E-0966-745A-1FD8-2EA864C7F059}"/>
          </ac:grpSpMkLst>
        </pc:grpChg>
        <pc:grpChg chg="add del mod">
          <ac:chgData name="Raphael Freitas" userId="a487a61babc2bbfd" providerId="LiveId" clId="{A549BABB-4D7A-491C-B4F1-898D4446DFD4}" dt="2022-11-09T19:12:42.349" v="512" actId="478"/>
          <ac:grpSpMkLst>
            <pc:docMk/>
            <pc:sldMk cId="2999988194" sldId="310"/>
            <ac:grpSpMk id="24" creationId="{4AFDCC43-58BA-4C84-6F25-FD8B7D06FDF0}"/>
          </ac:grpSpMkLst>
        </pc:grpChg>
        <pc:grpChg chg="add del mod">
          <ac:chgData name="Raphael Freitas" userId="a487a61babc2bbfd" providerId="LiveId" clId="{A549BABB-4D7A-491C-B4F1-898D4446DFD4}" dt="2022-11-09T19:12:42.349" v="512" actId="478"/>
          <ac:grpSpMkLst>
            <pc:docMk/>
            <pc:sldMk cId="2999988194" sldId="310"/>
            <ac:grpSpMk id="27" creationId="{ED2AB608-4BEC-F7B0-FAD7-F51BF9627D1E}"/>
          </ac:grpSpMkLst>
        </pc:grpChg>
        <pc:grpChg chg="add del mod">
          <ac:chgData name="Raphael Freitas" userId="a487a61babc2bbfd" providerId="LiveId" clId="{A549BABB-4D7A-491C-B4F1-898D4446DFD4}" dt="2022-11-09T19:12:42.349" v="512" actId="478"/>
          <ac:grpSpMkLst>
            <pc:docMk/>
            <pc:sldMk cId="2999988194" sldId="310"/>
            <ac:grpSpMk id="30" creationId="{79B1B265-81B0-F2F6-AD8C-8CD88DE4452D}"/>
          </ac:grpSpMkLst>
        </pc:grpChg>
        <pc:grpChg chg="add del mod">
          <ac:chgData name="Raphael Freitas" userId="a487a61babc2bbfd" providerId="LiveId" clId="{A549BABB-4D7A-491C-B4F1-898D4446DFD4}" dt="2022-11-09T19:12:42.349" v="512" actId="478"/>
          <ac:grpSpMkLst>
            <pc:docMk/>
            <pc:sldMk cId="2999988194" sldId="310"/>
            <ac:grpSpMk id="33" creationId="{7E8E70CD-44BE-1F8C-15AF-589B73A85896}"/>
          </ac:grpSpMkLst>
        </pc:grpChg>
        <pc:grpChg chg="add del mod">
          <ac:chgData name="Raphael Freitas" userId="a487a61babc2bbfd" providerId="LiveId" clId="{A549BABB-4D7A-491C-B4F1-898D4446DFD4}" dt="2022-11-09T18:53:31.304" v="350"/>
          <ac:grpSpMkLst>
            <pc:docMk/>
            <pc:sldMk cId="2999988194" sldId="310"/>
            <ac:grpSpMk id="37" creationId="{7066D076-B04C-BF10-3177-11F2A015BE4C}"/>
          </ac:grpSpMkLst>
        </pc:grpChg>
        <pc:grpChg chg="add del mod">
          <ac:chgData name="Raphael Freitas" userId="a487a61babc2bbfd" providerId="LiveId" clId="{A549BABB-4D7A-491C-B4F1-898D4446DFD4}" dt="2022-11-09T19:12:44.853" v="513" actId="478"/>
          <ac:grpSpMkLst>
            <pc:docMk/>
            <pc:sldMk cId="2999988194" sldId="310"/>
            <ac:grpSpMk id="40" creationId="{DD0696DB-2BB5-C8F3-B4FB-7DBD5C0244A6}"/>
          </ac:grpSpMkLst>
        </pc:grpChg>
        <pc:grpChg chg="add del mod">
          <ac:chgData name="Raphael Freitas" userId="a487a61babc2bbfd" providerId="LiveId" clId="{A549BABB-4D7A-491C-B4F1-898D4446DFD4}" dt="2022-11-09T19:12:55.087" v="515"/>
          <ac:grpSpMkLst>
            <pc:docMk/>
            <pc:sldMk cId="2999988194" sldId="310"/>
            <ac:grpSpMk id="45" creationId="{A285AD28-342E-5FC9-9523-8A114117D8CB}"/>
          </ac:grpSpMkLst>
        </pc:grpChg>
        <pc:grpChg chg="add del mod">
          <ac:chgData name="Raphael Freitas" userId="a487a61babc2bbfd" providerId="LiveId" clId="{A549BABB-4D7A-491C-B4F1-898D4446DFD4}" dt="2022-11-09T19:12:55.087" v="515"/>
          <ac:grpSpMkLst>
            <pc:docMk/>
            <pc:sldMk cId="2999988194" sldId="310"/>
            <ac:grpSpMk id="50" creationId="{21922D48-CB70-FC4F-00B0-B09B90B7EBF7}"/>
          </ac:grpSpMkLst>
        </pc:grpChg>
        <pc:grpChg chg="add del mod">
          <ac:chgData name="Raphael Freitas" userId="a487a61babc2bbfd" providerId="LiveId" clId="{A549BABB-4D7A-491C-B4F1-898D4446DFD4}" dt="2022-11-09T19:17:39.153" v="572" actId="165"/>
          <ac:grpSpMkLst>
            <pc:docMk/>
            <pc:sldMk cId="2999988194" sldId="310"/>
            <ac:grpSpMk id="59" creationId="{0B494DFF-7088-052B-9CC9-B9FBF7866712}"/>
          </ac:grpSpMkLst>
        </pc:grpChg>
        <pc:grpChg chg="add del mod">
          <ac:chgData name="Raphael Freitas" userId="a487a61babc2bbfd" providerId="LiveId" clId="{A549BABB-4D7A-491C-B4F1-898D4446DFD4}" dt="2022-11-09T19:23:12.778" v="640" actId="478"/>
          <ac:grpSpMkLst>
            <pc:docMk/>
            <pc:sldMk cId="2999988194" sldId="310"/>
            <ac:grpSpMk id="64" creationId="{217BDAB2-8C6F-B465-8CD2-95A4A034D5D9}"/>
          </ac:grpSpMkLst>
        </pc:grpChg>
        <pc:picChg chg="add mod">
          <ac:chgData name="Raphael Freitas" userId="a487a61babc2bbfd" providerId="LiveId" clId="{A549BABB-4D7A-491C-B4F1-898D4446DFD4}" dt="2022-11-09T19:30:49.973" v="730"/>
          <ac:picMkLst>
            <pc:docMk/>
            <pc:sldMk cId="2999988194" sldId="310"/>
            <ac:picMk id="93" creationId="{0F2EA49C-440B-B9DA-B5F0-328DC7613053}"/>
          </ac:picMkLst>
        </pc:picChg>
      </pc:sldChg>
      <pc:sldChg chg="addSp delSp modSp add del mod">
        <pc:chgData name="Raphael Freitas" userId="a487a61babc2bbfd" providerId="LiveId" clId="{A549BABB-4D7A-491C-B4F1-898D4446DFD4}" dt="2022-11-09T19:50:18.568" v="754" actId="47"/>
        <pc:sldMkLst>
          <pc:docMk/>
          <pc:sldMk cId="631735378" sldId="311"/>
        </pc:sldMkLst>
        <pc:spChg chg="mod">
          <ac:chgData name="Raphael Freitas" userId="a487a61babc2bbfd" providerId="LiveId" clId="{A549BABB-4D7A-491C-B4F1-898D4446DFD4}" dt="2022-11-09T19:31:58.759" v="734"/>
          <ac:spMkLst>
            <pc:docMk/>
            <pc:sldMk cId="631735378" sldId="311"/>
            <ac:spMk id="2" creationId="{CC239962-C1AE-3E51-6E50-E6F2A99A72BB}"/>
          </ac:spMkLst>
        </pc:spChg>
        <pc:spChg chg="add del mod">
          <ac:chgData name="Raphael Freitas" userId="a487a61babc2bbfd" providerId="LiveId" clId="{A549BABB-4D7A-491C-B4F1-898D4446DFD4}" dt="2022-11-09T19:48:56.977" v="747"/>
          <ac:spMkLst>
            <pc:docMk/>
            <pc:sldMk cId="631735378" sldId="311"/>
            <ac:spMk id="4" creationId="{BF430113-C892-F16B-DAB5-731A8D6D8EFE}"/>
          </ac:spMkLst>
        </pc:spChg>
        <pc:spChg chg="add del mod">
          <ac:chgData name="Raphael Freitas" userId="a487a61babc2bbfd" providerId="LiveId" clId="{A549BABB-4D7A-491C-B4F1-898D4446DFD4}" dt="2022-11-09T19:48:56.977" v="747"/>
          <ac:spMkLst>
            <pc:docMk/>
            <pc:sldMk cId="631735378" sldId="311"/>
            <ac:spMk id="5" creationId="{EA211302-D31A-EECD-121A-C68024CF590A}"/>
          </ac:spMkLst>
        </pc:spChg>
        <pc:spChg chg="mod">
          <ac:chgData name="Raphael Freitas" userId="a487a61babc2bbfd" providerId="LiveId" clId="{A549BABB-4D7A-491C-B4F1-898D4446DFD4}" dt="2022-11-09T19:48:56.106" v="746"/>
          <ac:spMkLst>
            <pc:docMk/>
            <pc:sldMk cId="631735378" sldId="311"/>
            <ac:spMk id="7" creationId="{1C34CD98-87A5-C6C7-D544-C317D3837611}"/>
          </ac:spMkLst>
        </pc:spChg>
        <pc:spChg chg="mod">
          <ac:chgData name="Raphael Freitas" userId="a487a61babc2bbfd" providerId="LiveId" clId="{A549BABB-4D7A-491C-B4F1-898D4446DFD4}" dt="2022-11-09T19:48:56.106" v="746"/>
          <ac:spMkLst>
            <pc:docMk/>
            <pc:sldMk cId="631735378" sldId="311"/>
            <ac:spMk id="8" creationId="{AF4E5F82-10BD-D9DC-121E-51CCDAE47AD6}"/>
          </ac:spMkLst>
        </pc:spChg>
        <pc:spChg chg="add del mod">
          <ac:chgData name="Raphael Freitas" userId="a487a61babc2bbfd" providerId="LiveId" clId="{A549BABB-4D7A-491C-B4F1-898D4446DFD4}" dt="2022-11-09T19:48:56.977" v="747"/>
          <ac:spMkLst>
            <pc:docMk/>
            <pc:sldMk cId="631735378" sldId="311"/>
            <ac:spMk id="9" creationId="{35B752BE-D902-6769-88C7-D37E1AB59ED5}"/>
          </ac:spMkLst>
        </pc:spChg>
        <pc:spChg chg="add del mod">
          <ac:chgData name="Raphael Freitas" userId="a487a61babc2bbfd" providerId="LiveId" clId="{A549BABB-4D7A-491C-B4F1-898D4446DFD4}" dt="2022-11-09T19:48:56.977" v="747"/>
          <ac:spMkLst>
            <pc:docMk/>
            <pc:sldMk cId="631735378" sldId="311"/>
            <ac:spMk id="10" creationId="{6B950B24-23D3-C983-891D-7B8DD188108A}"/>
          </ac:spMkLst>
        </pc:spChg>
        <pc:spChg chg="add del mod">
          <ac:chgData name="Raphael Freitas" userId="a487a61babc2bbfd" providerId="LiveId" clId="{A549BABB-4D7A-491C-B4F1-898D4446DFD4}" dt="2022-11-09T19:48:56.977" v="747"/>
          <ac:spMkLst>
            <pc:docMk/>
            <pc:sldMk cId="631735378" sldId="311"/>
            <ac:spMk id="11" creationId="{17A507B8-4528-0C46-AAC7-C4B66BEB7561}"/>
          </ac:spMkLst>
        </pc:spChg>
        <pc:spChg chg="add del mod">
          <ac:chgData name="Raphael Freitas" userId="a487a61babc2bbfd" providerId="LiveId" clId="{A549BABB-4D7A-491C-B4F1-898D4446DFD4}" dt="2022-11-09T19:48:56.977" v="747"/>
          <ac:spMkLst>
            <pc:docMk/>
            <pc:sldMk cId="631735378" sldId="311"/>
            <ac:spMk id="12" creationId="{7BA1ED23-6AF5-6749-BBE8-ED0AB6E67B8A}"/>
          </ac:spMkLst>
        </pc:spChg>
        <pc:spChg chg="add del mod">
          <ac:chgData name="Raphael Freitas" userId="a487a61babc2bbfd" providerId="LiveId" clId="{A549BABB-4D7A-491C-B4F1-898D4446DFD4}" dt="2022-11-09T19:48:56.977" v="747"/>
          <ac:spMkLst>
            <pc:docMk/>
            <pc:sldMk cId="631735378" sldId="311"/>
            <ac:spMk id="13" creationId="{9040C527-683E-DEED-8BF3-387EF76D7421}"/>
          </ac:spMkLst>
        </pc:spChg>
        <pc:spChg chg="mod">
          <ac:chgData name="Raphael Freitas" userId="a487a61babc2bbfd" providerId="LiveId" clId="{A549BABB-4D7A-491C-B4F1-898D4446DFD4}" dt="2022-11-09T19:48:56.106" v="746"/>
          <ac:spMkLst>
            <pc:docMk/>
            <pc:sldMk cId="631735378" sldId="311"/>
            <ac:spMk id="15" creationId="{758C4647-5676-D267-EA0F-CBF97BEABC44}"/>
          </ac:spMkLst>
        </pc:spChg>
        <pc:spChg chg="mod">
          <ac:chgData name="Raphael Freitas" userId="a487a61babc2bbfd" providerId="LiveId" clId="{A549BABB-4D7A-491C-B4F1-898D4446DFD4}" dt="2022-11-09T19:48:56.106" v="746"/>
          <ac:spMkLst>
            <pc:docMk/>
            <pc:sldMk cId="631735378" sldId="311"/>
            <ac:spMk id="16" creationId="{FF8636DE-692D-A930-6429-7E9CDAD1CEE8}"/>
          </ac:spMkLst>
        </pc:spChg>
        <pc:spChg chg="add del mod">
          <ac:chgData name="Raphael Freitas" userId="a487a61babc2bbfd" providerId="LiveId" clId="{A549BABB-4D7A-491C-B4F1-898D4446DFD4}" dt="2022-11-09T19:48:56.977" v="747"/>
          <ac:spMkLst>
            <pc:docMk/>
            <pc:sldMk cId="631735378" sldId="311"/>
            <ac:spMk id="17" creationId="{8DA8D347-85C3-4990-C2D3-5596F146423D}"/>
          </ac:spMkLst>
        </pc:spChg>
        <pc:spChg chg="add del mod">
          <ac:chgData name="Raphael Freitas" userId="a487a61babc2bbfd" providerId="LiveId" clId="{A549BABB-4D7A-491C-B4F1-898D4446DFD4}" dt="2022-11-09T19:48:56.977" v="747"/>
          <ac:spMkLst>
            <pc:docMk/>
            <pc:sldMk cId="631735378" sldId="311"/>
            <ac:spMk id="18" creationId="{E47B0D6E-7386-E0C3-5266-620397ECA2C8}"/>
          </ac:spMkLst>
        </pc:spChg>
        <pc:spChg chg="add del mod">
          <ac:chgData name="Raphael Freitas" userId="a487a61babc2bbfd" providerId="LiveId" clId="{A549BABB-4D7A-491C-B4F1-898D4446DFD4}" dt="2022-11-09T19:48:56.977" v="747"/>
          <ac:spMkLst>
            <pc:docMk/>
            <pc:sldMk cId="631735378" sldId="311"/>
            <ac:spMk id="19" creationId="{180FF3AA-5C6E-30EE-BB4B-FF6BEDF47582}"/>
          </ac:spMkLst>
        </pc:spChg>
        <pc:spChg chg="add del mod">
          <ac:chgData name="Raphael Freitas" userId="a487a61babc2bbfd" providerId="LiveId" clId="{A549BABB-4D7A-491C-B4F1-898D4446DFD4}" dt="2022-11-09T19:48:56.977" v="747"/>
          <ac:spMkLst>
            <pc:docMk/>
            <pc:sldMk cId="631735378" sldId="311"/>
            <ac:spMk id="20" creationId="{0EE0E6E1-3A04-8CDE-7CAD-5F5685C5F90F}"/>
          </ac:spMkLst>
        </pc:spChg>
        <pc:spChg chg="add del mod">
          <ac:chgData name="Raphael Freitas" userId="a487a61babc2bbfd" providerId="LiveId" clId="{A549BABB-4D7A-491C-B4F1-898D4446DFD4}" dt="2022-11-09T19:48:56.977" v="747"/>
          <ac:spMkLst>
            <pc:docMk/>
            <pc:sldMk cId="631735378" sldId="311"/>
            <ac:spMk id="21" creationId="{06D63B34-9535-A889-D004-8824974133A3}"/>
          </ac:spMkLst>
        </pc:spChg>
        <pc:spChg chg="mod">
          <ac:chgData name="Raphael Freitas" userId="a487a61babc2bbfd" providerId="LiveId" clId="{A549BABB-4D7A-491C-B4F1-898D4446DFD4}" dt="2022-11-09T19:48:56.106" v="746"/>
          <ac:spMkLst>
            <pc:docMk/>
            <pc:sldMk cId="631735378" sldId="311"/>
            <ac:spMk id="23" creationId="{B9646B71-4CCB-DF01-3BC5-7C6A7CD21470}"/>
          </ac:spMkLst>
        </pc:spChg>
        <pc:spChg chg="mod">
          <ac:chgData name="Raphael Freitas" userId="a487a61babc2bbfd" providerId="LiveId" clId="{A549BABB-4D7A-491C-B4F1-898D4446DFD4}" dt="2022-11-09T19:48:56.106" v="746"/>
          <ac:spMkLst>
            <pc:docMk/>
            <pc:sldMk cId="631735378" sldId="311"/>
            <ac:spMk id="24" creationId="{77F313D9-7B42-8853-6A81-4BFDBD7A705E}"/>
          </ac:spMkLst>
        </pc:spChg>
        <pc:spChg chg="add del mod">
          <ac:chgData name="Raphael Freitas" userId="a487a61babc2bbfd" providerId="LiveId" clId="{A549BABB-4D7A-491C-B4F1-898D4446DFD4}" dt="2022-11-09T19:48:56.977" v="747"/>
          <ac:spMkLst>
            <pc:docMk/>
            <pc:sldMk cId="631735378" sldId="311"/>
            <ac:spMk id="25" creationId="{631DCD84-B633-92C1-D029-0115DC5FE2AE}"/>
          </ac:spMkLst>
        </pc:spChg>
        <pc:spChg chg="add del mod">
          <ac:chgData name="Raphael Freitas" userId="a487a61babc2bbfd" providerId="LiveId" clId="{A549BABB-4D7A-491C-B4F1-898D4446DFD4}" dt="2022-11-09T19:48:56.977" v="747"/>
          <ac:spMkLst>
            <pc:docMk/>
            <pc:sldMk cId="631735378" sldId="311"/>
            <ac:spMk id="26" creationId="{A6A0EAA9-BA7B-03FE-B4F5-7D18698AB8A6}"/>
          </ac:spMkLst>
        </pc:spChg>
        <pc:spChg chg="add del mod">
          <ac:chgData name="Raphael Freitas" userId="a487a61babc2bbfd" providerId="LiveId" clId="{A549BABB-4D7A-491C-B4F1-898D4446DFD4}" dt="2022-11-09T19:48:56.977" v="747"/>
          <ac:spMkLst>
            <pc:docMk/>
            <pc:sldMk cId="631735378" sldId="311"/>
            <ac:spMk id="27" creationId="{30EDB66D-FD0F-09C1-E273-8329C380B18A}"/>
          </ac:spMkLst>
        </pc:spChg>
        <pc:spChg chg="add del mod">
          <ac:chgData name="Raphael Freitas" userId="a487a61babc2bbfd" providerId="LiveId" clId="{A549BABB-4D7A-491C-B4F1-898D4446DFD4}" dt="2022-11-09T19:48:56.977" v="747"/>
          <ac:spMkLst>
            <pc:docMk/>
            <pc:sldMk cId="631735378" sldId="311"/>
            <ac:spMk id="28" creationId="{E15591C8-91A4-3B8E-9ED6-D02119C6A242}"/>
          </ac:spMkLst>
        </pc:spChg>
        <pc:spChg chg="add del mod">
          <ac:chgData name="Raphael Freitas" userId="a487a61babc2bbfd" providerId="LiveId" clId="{A549BABB-4D7A-491C-B4F1-898D4446DFD4}" dt="2022-11-09T19:48:56.977" v="747"/>
          <ac:spMkLst>
            <pc:docMk/>
            <pc:sldMk cId="631735378" sldId="311"/>
            <ac:spMk id="29" creationId="{16D14DF8-39F5-E0F1-E067-BE1FE07E50F2}"/>
          </ac:spMkLst>
        </pc:spChg>
        <pc:spChg chg="mod">
          <ac:chgData name="Raphael Freitas" userId="a487a61babc2bbfd" providerId="LiveId" clId="{A549BABB-4D7A-491C-B4F1-898D4446DFD4}" dt="2022-11-09T19:48:56.106" v="746"/>
          <ac:spMkLst>
            <pc:docMk/>
            <pc:sldMk cId="631735378" sldId="311"/>
            <ac:spMk id="31" creationId="{BDFE7334-4B79-3058-69C6-9985A939F3A3}"/>
          </ac:spMkLst>
        </pc:spChg>
        <pc:spChg chg="mod">
          <ac:chgData name="Raphael Freitas" userId="a487a61babc2bbfd" providerId="LiveId" clId="{A549BABB-4D7A-491C-B4F1-898D4446DFD4}" dt="2022-11-09T19:48:56.106" v="746"/>
          <ac:spMkLst>
            <pc:docMk/>
            <pc:sldMk cId="631735378" sldId="311"/>
            <ac:spMk id="32" creationId="{FEA70E37-243B-64AE-B9EA-A1A4CA427460}"/>
          </ac:spMkLst>
        </pc:spChg>
        <pc:spChg chg="add del mod">
          <ac:chgData name="Raphael Freitas" userId="a487a61babc2bbfd" providerId="LiveId" clId="{A549BABB-4D7A-491C-B4F1-898D4446DFD4}" dt="2022-11-09T19:48:56.977" v="747"/>
          <ac:spMkLst>
            <pc:docMk/>
            <pc:sldMk cId="631735378" sldId="311"/>
            <ac:spMk id="33" creationId="{45628EF7-1683-77C7-A7F5-A0200FD257CD}"/>
          </ac:spMkLst>
        </pc:spChg>
        <pc:spChg chg="add del mod">
          <ac:chgData name="Raphael Freitas" userId="a487a61babc2bbfd" providerId="LiveId" clId="{A549BABB-4D7A-491C-B4F1-898D4446DFD4}" dt="2022-11-09T19:48:56.977" v="747"/>
          <ac:spMkLst>
            <pc:docMk/>
            <pc:sldMk cId="631735378" sldId="311"/>
            <ac:spMk id="34" creationId="{AD9E4190-10C1-32D9-47EC-426C70FA8EC0}"/>
          </ac:spMkLst>
        </pc:spChg>
        <pc:spChg chg="add del mod">
          <ac:chgData name="Raphael Freitas" userId="a487a61babc2bbfd" providerId="LiveId" clId="{A549BABB-4D7A-491C-B4F1-898D4446DFD4}" dt="2022-11-09T19:48:56.977" v="747"/>
          <ac:spMkLst>
            <pc:docMk/>
            <pc:sldMk cId="631735378" sldId="311"/>
            <ac:spMk id="35" creationId="{35CC3FA0-E528-FC7D-CBA6-1402CD2CD905}"/>
          </ac:spMkLst>
        </pc:spChg>
        <pc:spChg chg="add mod">
          <ac:chgData name="Raphael Freitas" userId="a487a61babc2bbfd" providerId="LiveId" clId="{A549BABB-4D7A-491C-B4F1-898D4446DFD4}" dt="2022-11-09T19:48:57.882" v="748"/>
          <ac:spMkLst>
            <pc:docMk/>
            <pc:sldMk cId="631735378" sldId="311"/>
            <ac:spMk id="36" creationId="{133FDEF9-158B-35F0-795D-3366317F34AF}"/>
          </ac:spMkLst>
        </pc:spChg>
        <pc:spChg chg="add mod">
          <ac:chgData name="Raphael Freitas" userId="a487a61babc2bbfd" providerId="LiveId" clId="{A549BABB-4D7A-491C-B4F1-898D4446DFD4}" dt="2022-11-09T19:48:57.882" v="748"/>
          <ac:spMkLst>
            <pc:docMk/>
            <pc:sldMk cId="631735378" sldId="311"/>
            <ac:spMk id="37" creationId="{7D796679-B883-E39A-0206-0F1B9F8E24B6}"/>
          </ac:spMkLst>
        </pc:spChg>
        <pc:spChg chg="mod">
          <ac:chgData name="Raphael Freitas" userId="a487a61babc2bbfd" providerId="LiveId" clId="{A549BABB-4D7A-491C-B4F1-898D4446DFD4}" dt="2022-11-09T19:48:57.882" v="748"/>
          <ac:spMkLst>
            <pc:docMk/>
            <pc:sldMk cId="631735378" sldId="311"/>
            <ac:spMk id="39" creationId="{020508EF-D968-7EFB-4186-17171FC11198}"/>
          </ac:spMkLst>
        </pc:spChg>
        <pc:spChg chg="mod">
          <ac:chgData name="Raphael Freitas" userId="a487a61babc2bbfd" providerId="LiveId" clId="{A549BABB-4D7A-491C-B4F1-898D4446DFD4}" dt="2022-11-09T19:48:57.882" v="748"/>
          <ac:spMkLst>
            <pc:docMk/>
            <pc:sldMk cId="631735378" sldId="311"/>
            <ac:spMk id="40" creationId="{DEA6AF16-D0B7-E0CD-A45B-F10384E1FA4D}"/>
          </ac:spMkLst>
        </pc:spChg>
        <pc:spChg chg="add mod">
          <ac:chgData name="Raphael Freitas" userId="a487a61babc2bbfd" providerId="LiveId" clId="{A549BABB-4D7A-491C-B4F1-898D4446DFD4}" dt="2022-11-09T19:48:57.882" v="748"/>
          <ac:spMkLst>
            <pc:docMk/>
            <pc:sldMk cId="631735378" sldId="311"/>
            <ac:spMk id="41" creationId="{F1AD0EB8-2965-9DFB-8793-13D2749DC77A}"/>
          </ac:spMkLst>
        </pc:spChg>
        <pc:spChg chg="add mod">
          <ac:chgData name="Raphael Freitas" userId="a487a61babc2bbfd" providerId="LiveId" clId="{A549BABB-4D7A-491C-B4F1-898D4446DFD4}" dt="2022-11-09T19:48:57.882" v="748"/>
          <ac:spMkLst>
            <pc:docMk/>
            <pc:sldMk cId="631735378" sldId="311"/>
            <ac:spMk id="42" creationId="{699B38A9-AFC5-4B2B-70C3-932AA4EA4468}"/>
          </ac:spMkLst>
        </pc:spChg>
        <pc:spChg chg="add mod">
          <ac:chgData name="Raphael Freitas" userId="a487a61babc2bbfd" providerId="LiveId" clId="{A549BABB-4D7A-491C-B4F1-898D4446DFD4}" dt="2022-11-09T19:48:57.882" v="748"/>
          <ac:spMkLst>
            <pc:docMk/>
            <pc:sldMk cId="631735378" sldId="311"/>
            <ac:spMk id="43" creationId="{D22C0FFF-8FC1-F6AC-9968-0AB31F357A93}"/>
          </ac:spMkLst>
        </pc:spChg>
        <pc:spChg chg="add mod">
          <ac:chgData name="Raphael Freitas" userId="a487a61babc2bbfd" providerId="LiveId" clId="{A549BABB-4D7A-491C-B4F1-898D4446DFD4}" dt="2022-11-09T19:48:57.882" v="748"/>
          <ac:spMkLst>
            <pc:docMk/>
            <pc:sldMk cId="631735378" sldId="311"/>
            <ac:spMk id="44" creationId="{A79E79EF-65E6-E467-4E60-C20BDD6486F3}"/>
          </ac:spMkLst>
        </pc:spChg>
        <pc:spChg chg="add mod">
          <ac:chgData name="Raphael Freitas" userId="a487a61babc2bbfd" providerId="LiveId" clId="{A549BABB-4D7A-491C-B4F1-898D4446DFD4}" dt="2022-11-09T19:48:57.882" v="748"/>
          <ac:spMkLst>
            <pc:docMk/>
            <pc:sldMk cId="631735378" sldId="311"/>
            <ac:spMk id="45" creationId="{6DE130D4-DAB6-B5D7-74E7-2933A1D8F091}"/>
          </ac:spMkLst>
        </pc:spChg>
        <pc:spChg chg="mod">
          <ac:chgData name="Raphael Freitas" userId="a487a61babc2bbfd" providerId="LiveId" clId="{A549BABB-4D7A-491C-B4F1-898D4446DFD4}" dt="2022-11-09T19:48:57.882" v="748"/>
          <ac:spMkLst>
            <pc:docMk/>
            <pc:sldMk cId="631735378" sldId="311"/>
            <ac:spMk id="47" creationId="{FFFD8721-E13B-9B94-7B1F-256C370FD18B}"/>
          </ac:spMkLst>
        </pc:spChg>
        <pc:spChg chg="mod">
          <ac:chgData name="Raphael Freitas" userId="a487a61babc2bbfd" providerId="LiveId" clId="{A549BABB-4D7A-491C-B4F1-898D4446DFD4}" dt="2022-11-09T19:48:57.882" v="748"/>
          <ac:spMkLst>
            <pc:docMk/>
            <pc:sldMk cId="631735378" sldId="311"/>
            <ac:spMk id="48" creationId="{972BB7B1-1B44-7F16-59DE-FAE9E4C691FF}"/>
          </ac:spMkLst>
        </pc:spChg>
        <pc:spChg chg="add mod">
          <ac:chgData name="Raphael Freitas" userId="a487a61babc2bbfd" providerId="LiveId" clId="{A549BABB-4D7A-491C-B4F1-898D4446DFD4}" dt="2022-11-09T19:48:57.882" v="748"/>
          <ac:spMkLst>
            <pc:docMk/>
            <pc:sldMk cId="631735378" sldId="311"/>
            <ac:spMk id="49" creationId="{5374DDE2-6DB0-AE19-FBAF-20077F0BEEE6}"/>
          </ac:spMkLst>
        </pc:spChg>
        <pc:spChg chg="add mod">
          <ac:chgData name="Raphael Freitas" userId="a487a61babc2bbfd" providerId="LiveId" clId="{A549BABB-4D7A-491C-B4F1-898D4446DFD4}" dt="2022-11-09T19:48:57.882" v="748"/>
          <ac:spMkLst>
            <pc:docMk/>
            <pc:sldMk cId="631735378" sldId="311"/>
            <ac:spMk id="50" creationId="{F9A7B4C0-3389-AD72-36B6-A21601C82D08}"/>
          </ac:spMkLst>
        </pc:spChg>
        <pc:spChg chg="add mod">
          <ac:chgData name="Raphael Freitas" userId="a487a61babc2bbfd" providerId="LiveId" clId="{A549BABB-4D7A-491C-B4F1-898D4446DFD4}" dt="2022-11-09T19:48:57.882" v="748"/>
          <ac:spMkLst>
            <pc:docMk/>
            <pc:sldMk cId="631735378" sldId="311"/>
            <ac:spMk id="51" creationId="{17158197-2062-461B-FE4C-47A34606F985}"/>
          </ac:spMkLst>
        </pc:spChg>
        <pc:spChg chg="add mod">
          <ac:chgData name="Raphael Freitas" userId="a487a61babc2bbfd" providerId="LiveId" clId="{A549BABB-4D7A-491C-B4F1-898D4446DFD4}" dt="2022-11-09T19:48:57.882" v="748"/>
          <ac:spMkLst>
            <pc:docMk/>
            <pc:sldMk cId="631735378" sldId="311"/>
            <ac:spMk id="52" creationId="{8EA1999E-56A3-FADC-F15A-1F2993793B45}"/>
          </ac:spMkLst>
        </pc:spChg>
        <pc:spChg chg="add mod">
          <ac:chgData name="Raphael Freitas" userId="a487a61babc2bbfd" providerId="LiveId" clId="{A549BABB-4D7A-491C-B4F1-898D4446DFD4}" dt="2022-11-09T19:48:57.882" v="748"/>
          <ac:spMkLst>
            <pc:docMk/>
            <pc:sldMk cId="631735378" sldId="311"/>
            <ac:spMk id="53" creationId="{B5217182-1824-92DB-C13B-1C2F6B116EBD}"/>
          </ac:spMkLst>
        </pc:spChg>
        <pc:spChg chg="mod">
          <ac:chgData name="Raphael Freitas" userId="a487a61babc2bbfd" providerId="LiveId" clId="{A549BABB-4D7A-491C-B4F1-898D4446DFD4}" dt="2022-11-09T19:48:57.882" v="748"/>
          <ac:spMkLst>
            <pc:docMk/>
            <pc:sldMk cId="631735378" sldId="311"/>
            <ac:spMk id="55" creationId="{710BF9AD-4259-17D6-6582-73272D879323}"/>
          </ac:spMkLst>
        </pc:spChg>
        <pc:spChg chg="mod">
          <ac:chgData name="Raphael Freitas" userId="a487a61babc2bbfd" providerId="LiveId" clId="{A549BABB-4D7A-491C-B4F1-898D4446DFD4}" dt="2022-11-09T19:48:57.882" v="748"/>
          <ac:spMkLst>
            <pc:docMk/>
            <pc:sldMk cId="631735378" sldId="311"/>
            <ac:spMk id="56" creationId="{F5C1EC1B-EC6F-E6D2-0B77-A04840D197DE}"/>
          </ac:spMkLst>
        </pc:spChg>
        <pc:spChg chg="add mod">
          <ac:chgData name="Raphael Freitas" userId="a487a61babc2bbfd" providerId="LiveId" clId="{A549BABB-4D7A-491C-B4F1-898D4446DFD4}" dt="2022-11-09T19:48:57.882" v="748"/>
          <ac:spMkLst>
            <pc:docMk/>
            <pc:sldMk cId="631735378" sldId="311"/>
            <ac:spMk id="57" creationId="{2DF36E3A-4232-35F2-237E-3EFBE6030190}"/>
          </ac:spMkLst>
        </pc:spChg>
        <pc:spChg chg="add mod">
          <ac:chgData name="Raphael Freitas" userId="a487a61babc2bbfd" providerId="LiveId" clId="{A549BABB-4D7A-491C-B4F1-898D4446DFD4}" dt="2022-11-09T19:48:57.882" v="748"/>
          <ac:spMkLst>
            <pc:docMk/>
            <pc:sldMk cId="631735378" sldId="311"/>
            <ac:spMk id="58" creationId="{C9AFA973-402F-9A1C-C4D6-7027882D1C68}"/>
          </ac:spMkLst>
        </pc:spChg>
        <pc:spChg chg="add mod">
          <ac:chgData name="Raphael Freitas" userId="a487a61babc2bbfd" providerId="LiveId" clId="{A549BABB-4D7A-491C-B4F1-898D4446DFD4}" dt="2022-11-09T19:48:57.882" v="748"/>
          <ac:spMkLst>
            <pc:docMk/>
            <pc:sldMk cId="631735378" sldId="311"/>
            <ac:spMk id="59" creationId="{740E7A3E-9ABA-BBF0-3FEA-38A86C212FD1}"/>
          </ac:spMkLst>
        </pc:spChg>
        <pc:spChg chg="add mod">
          <ac:chgData name="Raphael Freitas" userId="a487a61babc2bbfd" providerId="LiveId" clId="{A549BABB-4D7A-491C-B4F1-898D4446DFD4}" dt="2022-11-09T19:48:57.882" v="748"/>
          <ac:spMkLst>
            <pc:docMk/>
            <pc:sldMk cId="631735378" sldId="311"/>
            <ac:spMk id="60" creationId="{508279AC-D376-4B0E-C97B-E05D71329064}"/>
          </ac:spMkLst>
        </pc:spChg>
        <pc:spChg chg="add mod">
          <ac:chgData name="Raphael Freitas" userId="a487a61babc2bbfd" providerId="LiveId" clId="{A549BABB-4D7A-491C-B4F1-898D4446DFD4}" dt="2022-11-09T19:48:57.882" v="748"/>
          <ac:spMkLst>
            <pc:docMk/>
            <pc:sldMk cId="631735378" sldId="311"/>
            <ac:spMk id="61" creationId="{5F024154-F097-0B66-AD6A-04932C312B85}"/>
          </ac:spMkLst>
        </pc:spChg>
        <pc:spChg chg="mod">
          <ac:chgData name="Raphael Freitas" userId="a487a61babc2bbfd" providerId="LiveId" clId="{A549BABB-4D7A-491C-B4F1-898D4446DFD4}" dt="2022-11-09T19:48:57.882" v="748"/>
          <ac:spMkLst>
            <pc:docMk/>
            <pc:sldMk cId="631735378" sldId="311"/>
            <ac:spMk id="63" creationId="{063C1782-F08D-7D97-F928-DF53B7E0CC5D}"/>
          </ac:spMkLst>
        </pc:spChg>
        <pc:spChg chg="mod">
          <ac:chgData name="Raphael Freitas" userId="a487a61babc2bbfd" providerId="LiveId" clId="{A549BABB-4D7A-491C-B4F1-898D4446DFD4}" dt="2022-11-09T19:48:57.882" v="748"/>
          <ac:spMkLst>
            <pc:docMk/>
            <pc:sldMk cId="631735378" sldId="311"/>
            <ac:spMk id="64" creationId="{41C73CC0-175F-34F6-0C9E-A95E092D0A7B}"/>
          </ac:spMkLst>
        </pc:spChg>
        <pc:spChg chg="add mod">
          <ac:chgData name="Raphael Freitas" userId="a487a61babc2bbfd" providerId="LiveId" clId="{A549BABB-4D7A-491C-B4F1-898D4446DFD4}" dt="2022-11-09T19:48:57.882" v="748"/>
          <ac:spMkLst>
            <pc:docMk/>
            <pc:sldMk cId="631735378" sldId="311"/>
            <ac:spMk id="65" creationId="{23EE906F-B7CB-E42B-4D3D-03B24B0C7BB3}"/>
          </ac:spMkLst>
        </pc:spChg>
        <pc:spChg chg="add mod">
          <ac:chgData name="Raphael Freitas" userId="a487a61babc2bbfd" providerId="LiveId" clId="{A549BABB-4D7A-491C-B4F1-898D4446DFD4}" dt="2022-11-09T19:48:57.882" v="748"/>
          <ac:spMkLst>
            <pc:docMk/>
            <pc:sldMk cId="631735378" sldId="311"/>
            <ac:spMk id="66" creationId="{CC7979B5-EC24-0B73-C2D8-68031CE8A34C}"/>
          </ac:spMkLst>
        </pc:spChg>
        <pc:spChg chg="add mod">
          <ac:chgData name="Raphael Freitas" userId="a487a61babc2bbfd" providerId="LiveId" clId="{A549BABB-4D7A-491C-B4F1-898D4446DFD4}" dt="2022-11-09T19:48:57.882" v="748"/>
          <ac:spMkLst>
            <pc:docMk/>
            <pc:sldMk cId="631735378" sldId="311"/>
            <ac:spMk id="67" creationId="{EA87049F-A929-62C1-4094-A957F9F9309E}"/>
          </ac:spMkLst>
        </pc:spChg>
        <pc:spChg chg="mod">
          <ac:chgData name="Raphael Freitas" userId="a487a61babc2bbfd" providerId="LiveId" clId="{A549BABB-4D7A-491C-B4F1-898D4446DFD4}" dt="2022-11-09T19:48:54.916" v="745" actId="1076"/>
          <ac:spMkLst>
            <pc:docMk/>
            <pc:sldMk cId="631735378" sldId="311"/>
            <ac:spMk id="123" creationId="{00000000-0000-0000-0000-000000000000}"/>
          </ac:spMkLst>
        </pc:spChg>
        <pc:grpChg chg="add del mod">
          <ac:chgData name="Raphael Freitas" userId="a487a61babc2bbfd" providerId="LiveId" clId="{A549BABB-4D7A-491C-B4F1-898D4446DFD4}" dt="2022-11-09T19:48:56.977" v="747"/>
          <ac:grpSpMkLst>
            <pc:docMk/>
            <pc:sldMk cId="631735378" sldId="311"/>
            <ac:grpSpMk id="6" creationId="{5A4A9349-5D0A-CB31-A7F4-1C4B7ABEC5AC}"/>
          </ac:grpSpMkLst>
        </pc:grpChg>
        <pc:grpChg chg="add del mod">
          <ac:chgData name="Raphael Freitas" userId="a487a61babc2bbfd" providerId="LiveId" clId="{A549BABB-4D7A-491C-B4F1-898D4446DFD4}" dt="2022-11-09T19:48:56.977" v="747"/>
          <ac:grpSpMkLst>
            <pc:docMk/>
            <pc:sldMk cId="631735378" sldId="311"/>
            <ac:grpSpMk id="14" creationId="{4E397A7A-6069-ECA2-E3FC-812676A31F5C}"/>
          </ac:grpSpMkLst>
        </pc:grpChg>
        <pc:grpChg chg="add del mod">
          <ac:chgData name="Raphael Freitas" userId="a487a61babc2bbfd" providerId="LiveId" clId="{A549BABB-4D7A-491C-B4F1-898D4446DFD4}" dt="2022-11-09T19:48:56.977" v="747"/>
          <ac:grpSpMkLst>
            <pc:docMk/>
            <pc:sldMk cId="631735378" sldId="311"/>
            <ac:grpSpMk id="22" creationId="{B6E5E798-F5BA-9111-D571-4B95A675213C}"/>
          </ac:grpSpMkLst>
        </pc:grpChg>
        <pc:grpChg chg="add del mod">
          <ac:chgData name="Raphael Freitas" userId="a487a61babc2bbfd" providerId="LiveId" clId="{A549BABB-4D7A-491C-B4F1-898D4446DFD4}" dt="2022-11-09T19:48:56.977" v="747"/>
          <ac:grpSpMkLst>
            <pc:docMk/>
            <pc:sldMk cId="631735378" sldId="311"/>
            <ac:grpSpMk id="30" creationId="{6692BB6C-F336-F695-B6E1-BC5C2B475763}"/>
          </ac:grpSpMkLst>
        </pc:grpChg>
        <pc:grpChg chg="add mod">
          <ac:chgData name="Raphael Freitas" userId="a487a61babc2bbfd" providerId="LiveId" clId="{A549BABB-4D7A-491C-B4F1-898D4446DFD4}" dt="2022-11-09T19:48:57.882" v="748"/>
          <ac:grpSpMkLst>
            <pc:docMk/>
            <pc:sldMk cId="631735378" sldId="311"/>
            <ac:grpSpMk id="38" creationId="{A6B02B2E-842B-1763-0F9E-7D75061A95F3}"/>
          </ac:grpSpMkLst>
        </pc:grpChg>
        <pc:grpChg chg="add mod">
          <ac:chgData name="Raphael Freitas" userId="a487a61babc2bbfd" providerId="LiveId" clId="{A549BABB-4D7A-491C-B4F1-898D4446DFD4}" dt="2022-11-09T19:48:57.882" v="748"/>
          <ac:grpSpMkLst>
            <pc:docMk/>
            <pc:sldMk cId="631735378" sldId="311"/>
            <ac:grpSpMk id="46" creationId="{387D1F2C-8EA1-C06F-917C-2C3B5E01D83D}"/>
          </ac:grpSpMkLst>
        </pc:grpChg>
        <pc:grpChg chg="add mod">
          <ac:chgData name="Raphael Freitas" userId="a487a61babc2bbfd" providerId="LiveId" clId="{A549BABB-4D7A-491C-B4F1-898D4446DFD4}" dt="2022-11-09T19:48:57.882" v="748"/>
          <ac:grpSpMkLst>
            <pc:docMk/>
            <pc:sldMk cId="631735378" sldId="311"/>
            <ac:grpSpMk id="54" creationId="{C1485D0D-0C39-8628-B204-784D4B61E12F}"/>
          </ac:grpSpMkLst>
        </pc:grpChg>
        <pc:grpChg chg="add mod">
          <ac:chgData name="Raphael Freitas" userId="a487a61babc2bbfd" providerId="LiveId" clId="{A549BABB-4D7A-491C-B4F1-898D4446DFD4}" dt="2022-11-09T19:48:57.882" v="748"/>
          <ac:grpSpMkLst>
            <pc:docMk/>
            <pc:sldMk cId="631735378" sldId="311"/>
            <ac:grpSpMk id="62" creationId="{C0410404-07CC-279D-A7BE-115E33DDB300}"/>
          </ac:grpSpMkLst>
        </pc:grpChg>
      </pc:sldChg>
      <pc:sldChg chg="addSp delSp modSp add del mod">
        <pc:chgData name="Raphael Freitas" userId="a487a61babc2bbfd" providerId="LiveId" clId="{A549BABB-4D7A-491C-B4F1-898D4446DFD4}" dt="2022-11-09T19:18:47.789" v="578" actId="47"/>
        <pc:sldMkLst>
          <pc:docMk/>
          <pc:sldMk cId="1091983399" sldId="311"/>
        </pc:sldMkLst>
        <pc:spChg chg="del">
          <ac:chgData name="Raphael Freitas" userId="a487a61babc2bbfd" providerId="LiveId" clId="{A549BABB-4D7A-491C-B4F1-898D4446DFD4}" dt="2022-11-09T19:04:44.343" v="386" actId="478"/>
          <ac:spMkLst>
            <pc:docMk/>
            <pc:sldMk cId="1091983399" sldId="311"/>
            <ac:spMk id="2" creationId="{50295871-3171-55EE-6E4D-3EA1F387B117}"/>
          </ac:spMkLst>
        </pc:spChg>
        <pc:spChg chg="del">
          <ac:chgData name="Raphael Freitas" userId="a487a61babc2bbfd" providerId="LiveId" clId="{A549BABB-4D7A-491C-B4F1-898D4446DFD4}" dt="2022-11-09T19:04:44.343" v="386" actId="478"/>
          <ac:spMkLst>
            <pc:docMk/>
            <pc:sldMk cId="1091983399" sldId="311"/>
            <ac:spMk id="6" creationId="{60A8BB3B-2ABC-6A4C-1A1B-589FE7CF55D0}"/>
          </ac:spMkLst>
        </pc:spChg>
        <pc:spChg chg="del">
          <ac:chgData name="Raphael Freitas" userId="a487a61babc2bbfd" providerId="LiveId" clId="{A549BABB-4D7A-491C-B4F1-898D4446DFD4}" dt="2022-11-09T19:04:44.343" v="386" actId="478"/>
          <ac:spMkLst>
            <pc:docMk/>
            <pc:sldMk cId="1091983399" sldId="311"/>
            <ac:spMk id="7" creationId="{B655B913-BC60-2618-125B-AADE4A8D6BE6}"/>
          </ac:spMkLst>
        </pc:spChg>
        <pc:spChg chg="del">
          <ac:chgData name="Raphael Freitas" userId="a487a61babc2bbfd" providerId="LiveId" clId="{A549BABB-4D7A-491C-B4F1-898D4446DFD4}" dt="2022-11-09T19:04:44.343" v="386" actId="478"/>
          <ac:spMkLst>
            <pc:docMk/>
            <pc:sldMk cId="1091983399" sldId="311"/>
            <ac:spMk id="8" creationId="{DBDEB392-649C-38D9-1DE2-C4FA6A14EDCC}"/>
          </ac:spMkLst>
        </pc:spChg>
        <pc:spChg chg="del">
          <ac:chgData name="Raphael Freitas" userId="a487a61babc2bbfd" providerId="LiveId" clId="{A549BABB-4D7A-491C-B4F1-898D4446DFD4}" dt="2022-11-09T19:04:44.343" v="386" actId="478"/>
          <ac:spMkLst>
            <pc:docMk/>
            <pc:sldMk cId="1091983399" sldId="311"/>
            <ac:spMk id="9" creationId="{332CDB33-D72D-BAF0-7FD8-606D722BA03E}"/>
          </ac:spMkLst>
        </pc:spChg>
        <pc:spChg chg="del">
          <ac:chgData name="Raphael Freitas" userId="a487a61babc2bbfd" providerId="LiveId" clId="{A549BABB-4D7A-491C-B4F1-898D4446DFD4}" dt="2022-11-09T19:04:44.343" v="386" actId="478"/>
          <ac:spMkLst>
            <pc:docMk/>
            <pc:sldMk cId="1091983399" sldId="311"/>
            <ac:spMk id="10" creationId="{E3E457F0-5DC6-7A76-23E0-9DD1BFBB831B}"/>
          </ac:spMkLst>
        </pc:spChg>
        <pc:spChg chg="del">
          <ac:chgData name="Raphael Freitas" userId="a487a61babc2bbfd" providerId="LiveId" clId="{A549BABB-4D7A-491C-B4F1-898D4446DFD4}" dt="2022-11-09T19:04:44.343" v="386" actId="478"/>
          <ac:spMkLst>
            <pc:docMk/>
            <pc:sldMk cId="1091983399" sldId="311"/>
            <ac:spMk id="11" creationId="{1BC8F6AA-57D7-3C02-CD53-7A15F65F5168}"/>
          </ac:spMkLst>
        </pc:spChg>
        <pc:spChg chg="del">
          <ac:chgData name="Raphael Freitas" userId="a487a61babc2bbfd" providerId="LiveId" clId="{A549BABB-4D7A-491C-B4F1-898D4446DFD4}" dt="2022-11-09T19:04:44.343" v="386" actId="478"/>
          <ac:spMkLst>
            <pc:docMk/>
            <pc:sldMk cId="1091983399" sldId="311"/>
            <ac:spMk id="12" creationId="{F5177BC4-740A-C13A-7C31-9E4504C78866}"/>
          </ac:spMkLst>
        </pc:spChg>
        <pc:spChg chg="add mod">
          <ac:chgData name="Raphael Freitas" userId="a487a61babc2bbfd" providerId="LiveId" clId="{A549BABB-4D7A-491C-B4F1-898D4446DFD4}" dt="2022-11-09T19:06:38.551" v="416"/>
          <ac:spMkLst>
            <pc:docMk/>
            <pc:sldMk cId="1091983399" sldId="311"/>
            <ac:spMk id="13" creationId="{D907A64E-44E2-62F7-194C-E1EB1DEE02C1}"/>
          </ac:spMkLst>
        </pc:spChg>
        <pc:spChg chg="del">
          <ac:chgData name="Raphael Freitas" userId="a487a61babc2bbfd" providerId="LiveId" clId="{A549BABB-4D7A-491C-B4F1-898D4446DFD4}" dt="2022-11-09T19:04:44.343" v="386" actId="478"/>
          <ac:spMkLst>
            <pc:docMk/>
            <pc:sldMk cId="1091983399" sldId="311"/>
            <ac:spMk id="14" creationId="{4EE27F1D-18FB-316C-7853-81EF7F710A9F}"/>
          </ac:spMkLst>
        </pc:spChg>
        <pc:spChg chg="del">
          <ac:chgData name="Raphael Freitas" userId="a487a61babc2bbfd" providerId="LiveId" clId="{A549BABB-4D7A-491C-B4F1-898D4446DFD4}" dt="2022-11-09T19:04:44.343" v="386" actId="478"/>
          <ac:spMkLst>
            <pc:docMk/>
            <pc:sldMk cId="1091983399" sldId="311"/>
            <ac:spMk id="15" creationId="{784BB28B-4AA9-5283-C7E9-C0E880C70B40}"/>
          </ac:spMkLst>
        </pc:spChg>
        <pc:spChg chg="del">
          <ac:chgData name="Raphael Freitas" userId="a487a61babc2bbfd" providerId="LiveId" clId="{A549BABB-4D7A-491C-B4F1-898D4446DFD4}" dt="2022-11-09T19:04:44.343" v="386" actId="478"/>
          <ac:spMkLst>
            <pc:docMk/>
            <pc:sldMk cId="1091983399" sldId="311"/>
            <ac:spMk id="16" creationId="{E0E1539F-1E6C-9A5B-DC07-5EAAAE68FAE1}"/>
          </ac:spMkLst>
        </pc:spChg>
        <pc:spChg chg="del">
          <ac:chgData name="Raphael Freitas" userId="a487a61babc2bbfd" providerId="LiveId" clId="{A549BABB-4D7A-491C-B4F1-898D4446DFD4}" dt="2022-11-09T19:04:44.343" v="386" actId="478"/>
          <ac:spMkLst>
            <pc:docMk/>
            <pc:sldMk cId="1091983399" sldId="311"/>
            <ac:spMk id="17" creationId="{80EDBA84-E34D-B739-5B54-55B9C20A0F82}"/>
          </ac:spMkLst>
        </pc:spChg>
        <pc:spChg chg="del">
          <ac:chgData name="Raphael Freitas" userId="a487a61babc2bbfd" providerId="LiveId" clId="{A549BABB-4D7A-491C-B4F1-898D4446DFD4}" dt="2022-11-09T19:04:44.343" v="386" actId="478"/>
          <ac:spMkLst>
            <pc:docMk/>
            <pc:sldMk cId="1091983399" sldId="311"/>
            <ac:spMk id="36" creationId="{2B7CB091-F55B-077C-7B71-581CB01C5396}"/>
          </ac:spMkLst>
        </pc:spChg>
        <pc:spChg chg="add mod">
          <ac:chgData name="Raphael Freitas" userId="a487a61babc2bbfd" providerId="LiveId" clId="{A549BABB-4D7A-491C-B4F1-898D4446DFD4}" dt="2022-11-09T19:05:06.857" v="389" actId="1076"/>
          <ac:spMkLst>
            <pc:docMk/>
            <pc:sldMk cId="1091983399" sldId="311"/>
            <ac:spMk id="37" creationId="{29ECE6BE-D8D2-B77E-4F73-5895671AD17E}"/>
          </ac:spMkLst>
        </pc:spChg>
        <pc:spChg chg="add mod">
          <ac:chgData name="Raphael Freitas" userId="a487a61babc2bbfd" providerId="LiveId" clId="{A549BABB-4D7A-491C-B4F1-898D4446DFD4}" dt="2022-11-09T19:06:43.405" v="417"/>
          <ac:spMkLst>
            <pc:docMk/>
            <pc:sldMk cId="1091983399" sldId="311"/>
            <ac:spMk id="38" creationId="{B1FEDA61-7C94-1783-D704-F9B285E90003}"/>
          </ac:spMkLst>
        </pc:spChg>
        <pc:spChg chg="add mod">
          <ac:chgData name="Raphael Freitas" userId="a487a61babc2bbfd" providerId="LiveId" clId="{A549BABB-4D7A-491C-B4F1-898D4446DFD4}" dt="2022-11-09T19:06:58.532" v="420"/>
          <ac:spMkLst>
            <pc:docMk/>
            <pc:sldMk cId="1091983399" sldId="311"/>
            <ac:spMk id="39" creationId="{E1FA431B-8016-6A31-EF17-23283C59D9D2}"/>
          </ac:spMkLst>
        </pc:spChg>
        <pc:spChg chg="del">
          <ac:chgData name="Raphael Freitas" userId="a487a61babc2bbfd" providerId="LiveId" clId="{A549BABB-4D7A-491C-B4F1-898D4446DFD4}" dt="2022-11-09T19:04:44.343" v="386" actId="478"/>
          <ac:spMkLst>
            <pc:docMk/>
            <pc:sldMk cId="1091983399" sldId="311"/>
            <ac:spMk id="43" creationId="{28B00E60-ECA7-58DD-AD73-EE7879937019}"/>
          </ac:spMkLst>
        </pc:spChg>
        <pc:spChg chg="add mod">
          <ac:chgData name="Raphael Freitas" userId="a487a61babc2bbfd" providerId="LiveId" clId="{A549BABB-4D7A-491C-B4F1-898D4446DFD4}" dt="2022-11-09T19:06:49.364" v="418"/>
          <ac:spMkLst>
            <pc:docMk/>
            <pc:sldMk cId="1091983399" sldId="311"/>
            <ac:spMk id="44" creationId="{1334C6B3-EE05-6ACD-B906-AE8C277D7889}"/>
          </ac:spMkLst>
        </pc:spChg>
        <pc:spChg chg="add del mod">
          <ac:chgData name="Raphael Freitas" userId="a487a61babc2bbfd" providerId="LiveId" clId="{A549BABB-4D7A-491C-B4F1-898D4446DFD4}" dt="2022-11-09T19:06:03.991" v="415" actId="478"/>
          <ac:spMkLst>
            <pc:docMk/>
            <pc:sldMk cId="1091983399" sldId="311"/>
            <ac:spMk id="45" creationId="{C0A19F9F-6F76-5E67-12A5-44FBC0CCCDEC}"/>
          </ac:spMkLst>
        </pc:spChg>
        <pc:spChg chg="add mod">
          <ac:chgData name="Raphael Freitas" userId="a487a61babc2bbfd" providerId="LiveId" clId="{A549BABB-4D7A-491C-B4F1-898D4446DFD4}" dt="2022-11-09T19:05:45.034" v="412" actId="1076"/>
          <ac:spMkLst>
            <pc:docMk/>
            <pc:sldMk cId="1091983399" sldId="311"/>
            <ac:spMk id="46" creationId="{17408F79-CB83-25E2-615B-852CAAB632A8}"/>
          </ac:spMkLst>
        </pc:spChg>
        <pc:spChg chg="add mod">
          <ac:chgData name="Raphael Freitas" userId="a487a61babc2bbfd" providerId="LiveId" clId="{A549BABB-4D7A-491C-B4F1-898D4446DFD4}" dt="2022-11-09T19:06:53.549" v="419"/>
          <ac:spMkLst>
            <pc:docMk/>
            <pc:sldMk cId="1091983399" sldId="311"/>
            <ac:spMk id="47" creationId="{2F8355C4-24B2-19F3-DE2C-43BCB02DAEF7}"/>
          </ac:spMkLst>
        </pc:spChg>
        <pc:spChg chg="add mod">
          <ac:chgData name="Raphael Freitas" userId="a487a61babc2bbfd" providerId="LiveId" clId="{A549BABB-4D7A-491C-B4F1-898D4446DFD4}" dt="2022-11-09T19:05:32.687" v="408" actId="1076"/>
          <ac:spMkLst>
            <pc:docMk/>
            <pc:sldMk cId="1091983399" sldId="311"/>
            <ac:spMk id="48" creationId="{A0C16969-3446-9A8A-8842-1A07222C06CB}"/>
          </ac:spMkLst>
        </pc:spChg>
        <pc:spChg chg="add mod">
          <ac:chgData name="Raphael Freitas" userId="a487a61babc2bbfd" providerId="LiveId" clId="{A549BABB-4D7A-491C-B4F1-898D4446DFD4}" dt="2022-11-09T19:05:35.329" v="410" actId="1076"/>
          <ac:spMkLst>
            <pc:docMk/>
            <pc:sldMk cId="1091983399" sldId="311"/>
            <ac:spMk id="49" creationId="{7DABC37E-573D-8090-9DFA-10ABF22F719B}"/>
          </ac:spMkLst>
        </pc:spChg>
        <pc:grpChg chg="del">
          <ac:chgData name="Raphael Freitas" userId="a487a61babc2bbfd" providerId="LiveId" clId="{A549BABB-4D7A-491C-B4F1-898D4446DFD4}" dt="2022-11-09T19:04:44.343" v="386" actId="478"/>
          <ac:grpSpMkLst>
            <pc:docMk/>
            <pc:sldMk cId="1091983399" sldId="311"/>
            <ac:grpSpMk id="3" creationId="{DC2AF2D2-80D1-C839-13BE-C110CCA8459A}"/>
          </ac:grpSpMkLst>
        </pc:grpChg>
        <pc:grpChg chg="del">
          <ac:chgData name="Raphael Freitas" userId="a487a61babc2bbfd" providerId="LiveId" clId="{A549BABB-4D7A-491C-B4F1-898D4446DFD4}" dt="2022-11-09T19:04:44.343" v="386" actId="478"/>
          <ac:grpSpMkLst>
            <pc:docMk/>
            <pc:sldMk cId="1091983399" sldId="311"/>
            <ac:grpSpMk id="18" creationId="{FAE6C419-DAC0-7B4F-A9F1-393EF3FCC70F}"/>
          </ac:grpSpMkLst>
        </pc:grpChg>
        <pc:grpChg chg="del">
          <ac:chgData name="Raphael Freitas" userId="a487a61babc2bbfd" providerId="LiveId" clId="{A549BABB-4D7A-491C-B4F1-898D4446DFD4}" dt="2022-11-09T19:04:44.343" v="386" actId="478"/>
          <ac:grpSpMkLst>
            <pc:docMk/>
            <pc:sldMk cId="1091983399" sldId="311"/>
            <ac:grpSpMk id="21" creationId="{98477A5E-0966-745A-1FD8-2EA864C7F059}"/>
          </ac:grpSpMkLst>
        </pc:grpChg>
        <pc:grpChg chg="del">
          <ac:chgData name="Raphael Freitas" userId="a487a61babc2bbfd" providerId="LiveId" clId="{A549BABB-4D7A-491C-B4F1-898D4446DFD4}" dt="2022-11-09T19:04:44.343" v="386" actId="478"/>
          <ac:grpSpMkLst>
            <pc:docMk/>
            <pc:sldMk cId="1091983399" sldId="311"/>
            <ac:grpSpMk id="24" creationId="{4AFDCC43-58BA-4C84-6F25-FD8B7D06FDF0}"/>
          </ac:grpSpMkLst>
        </pc:grpChg>
        <pc:grpChg chg="del">
          <ac:chgData name="Raphael Freitas" userId="a487a61babc2bbfd" providerId="LiveId" clId="{A549BABB-4D7A-491C-B4F1-898D4446DFD4}" dt="2022-11-09T19:04:44.343" v="386" actId="478"/>
          <ac:grpSpMkLst>
            <pc:docMk/>
            <pc:sldMk cId="1091983399" sldId="311"/>
            <ac:grpSpMk id="27" creationId="{ED2AB608-4BEC-F7B0-FAD7-F51BF9627D1E}"/>
          </ac:grpSpMkLst>
        </pc:grpChg>
        <pc:grpChg chg="del">
          <ac:chgData name="Raphael Freitas" userId="a487a61babc2bbfd" providerId="LiveId" clId="{A549BABB-4D7A-491C-B4F1-898D4446DFD4}" dt="2022-11-09T19:04:44.343" v="386" actId="478"/>
          <ac:grpSpMkLst>
            <pc:docMk/>
            <pc:sldMk cId="1091983399" sldId="311"/>
            <ac:grpSpMk id="30" creationId="{79B1B265-81B0-F2F6-AD8C-8CD88DE4452D}"/>
          </ac:grpSpMkLst>
        </pc:grpChg>
        <pc:grpChg chg="del">
          <ac:chgData name="Raphael Freitas" userId="a487a61babc2bbfd" providerId="LiveId" clId="{A549BABB-4D7A-491C-B4F1-898D4446DFD4}" dt="2022-11-09T19:04:44.343" v="386" actId="478"/>
          <ac:grpSpMkLst>
            <pc:docMk/>
            <pc:sldMk cId="1091983399" sldId="311"/>
            <ac:grpSpMk id="33" creationId="{7E8E70CD-44BE-1F8C-15AF-589B73A85896}"/>
          </ac:grpSpMkLst>
        </pc:grpChg>
        <pc:grpChg chg="del">
          <ac:chgData name="Raphael Freitas" userId="a487a61babc2bbfd" providerId="LiveId" clId="{A549BABB-4D7A-491C-B4F1-898D4446DFD4}" dt="2022-11-09T19:04:44.343" v="386" actId="478"/>
          <ac:grpSpMkLst>
            <pc:docMk/>
            <pc:sldMk cId="1091983399" sldId="311"/>
            <ac:grpSpMk id="40" creationId="{DD0696DB-2BB5-C8F3-B4FB-7DBD5C0244A6}"/>
          </ac:grpSpMkLst>
        </pc:grpChg>
      </pc:sldChg>
      <pc:sldChg chg="modSp add del mod">
        <pc:chgData name="Raphael Freitas" userId="a487a61babc2bbfd" providerId="LiveId" clId="{A549BABB-4D7A-491C-B4F1-898D4446DFD4}" dt="2022-11-09T19:51:15.465" v="760" actId="47"/>
        <pc:sldMkLst>
          <pc:docMk/>
          <pc:sldMk cId="1560353361" sldId="315"/>
        </pc:sldMkLst>
        <pc:spChg chg="mod">
          <ac:chgData name="Raphael Freitas" userId="a487a61babc2bbfd" providerId="LiveId" clId="{A549BABB-4D7A-491C-B4F1-898D4446DFD4}" dt="2022-11-09T19:48:40.776" v="744"/>
          <ac:spMkLst>
            <pc:docMk/>
            <pc:sldMk cId="1560353361" sldId="315"/>
            <ac:spMk id="2" creationId="{D735F7F3-C1B5-4B60-A00A-4EB618DDFB5A}"/>
          </ac:spMkLst>
        </pc:spChg>
      </pc:sldChg>
      <pc:sldChg chg="addSp delSp modSp add mod modShow modNotesTx">
        <pc:chgData name="Raphael Freitas" userId="a487a61babc2bbfd" providerId="LiveId" clId="{A549BABB-4D7A-491C-B4F1-898D4446DFD4}" dt="2022-11-09T23:46:45.922" v="3776" actId="1076"/>
        <pc:sldMkLst>
          <pc:docMk/>
          <pc:sldMk cId="4232014752" sldId="316"/>
        </pc:sldMkLst>
        <pc:spChg chg="add mod">
          <ac:chgData name="Raphael Freitas" userId="a487a61babc2bbfd" providerId="LiveId" clId="{A549BABB-4D7A-491C-B4F1-898D4446DFD4}" dt="2022-11-09T23:46:17.166" v="3769" actId="1076"/>
          <ac:spMkLst>
            <pc:docMk/>
            <pc:sldMk cId="4232014752" sldId="316"/>
            <ac:spMk id="2" creationId="{925A57D6-06EF-4FE6-CC32-BDBA0204A927}"/>
          </ac:spMkLst>
        </pc:spChg>
        <pc:spChg chg="add mod">
          <ac:chgData name="Raphael Freitas" userId="a487a61babc2bbfd" providerId="LiveId" clId="{A549BABB-4D7A-491C-B4F1-898D4446DFD4}" dt="2022-11-09T23:46:17.166" v="3769" actId="1076"/>
          <ac:spMkLst>
            <pc:docMk/>
            <pc:sldMk cId="4232014752" sldId="316"/>
            <ac:spMk id="3" creationId="{E0AD88C7-1A24-F8E2-3084-D1CBA633688E}"/>
          </ac:spMkLst>
        </pc:spChg>
        <pc:spChg chg="mod">
          <ac:chgData name="Raphael Freitas" userId="a487a61babc2bbfd" providerId="LiveId" clId="{A549BABB-4D7A-491C-B4F1-898D4446DFD4}" dt="2022-11-09T19:53:21.912" v="790"/>
          <ac:spMkLst>
            <pc:docMk/>
            <pc:sldMk cId="4232014752" sldId="316"/>
            <ac:spMk id="5" creationId="{DF2BAE88-605A-A955-B208-AC871E298A06}"/>
          </ac:spMkLst>
        </pc:spChg>
        <pc:spChg chg="mod">
          <ac:chgData name="Raphael Freitas" userId="a487a61babc2bbfd" providerId="LiveId" clId="{A549BABB-4D7A-491C-B4F1-898D4446DFD4}" dt="2022-11-09T19:50:49.178" v="758"/>
          <ac:spMkLst>
            <pc:docMk/>
            <pc:sldMk cId="4232014752" sldId="316"/>
            <ac:spMk id="6" creationId="{E2382A7E-DB3A-B13E-4FB8-F7A660EC4A2A}"/>
          </ac:spMkLst>
        </pc:spChg>
        <pc:spChg chg="add mod">
          <ac:chgData name="Raphael Freitas" userId="a487a61babc2bbfd" providerId="LiveId" clId="{A549BABB-4D7A-491C-B4F1-898D4446DFD4}" dt="2022-11-09T23:46:17.166" v="3769" actId="1076"/>
          <ac:spMkLst>
            <pc:docMk/>
            <pc:sldMk cId="4232014752" sldId="316"/>
            <ac:spMk id="7" creationId="{638EE617-BC5B-2460-9732-408BE6DB1879}"/>
          </ac:spMkLst>
        </pc:spChg>
        <pc:spChg chg="add mod">
          <ac:chgData name="Raphael Freitas" userId="a487a61babc2bbfd" providerId="LiveId" clId="{A549BABB-4D7A-491C-B4F1-898D4446DFD4}" dt="2022-11-09T23:46:17.166" v="3769" actId="1076"/>
          <ac:spMkLst>
            <pc:docMk/>
            <pc:sldMk cId="4232014752" sldId="316"/>
            <ac:spMk id="8" creationId="{1FF96524-E5F3-43C8-265E-7FFF1A005B11}"/>
          </ac:spMkLst>
        </pc:spChg>
        <pc:spChg chg="add mod">
          <ac:chgData name="Raphael Freitas" userId="a487a61babc2bbfd" providerId="LiveId" clId="{A549BABB-4D7A-491C-B4F1-898D4446DFD4}" dt="2022-11-09T23:46:17.166" v="3769" actId="1076"/>
          <ac:spMkLst>
            <pc:docMk/>
            <pc:sldMk cId="4232014752" sldId="316"/>
            <ac:spMk id="9" creationId="{B3184B09-4C3A-8E2C-6420-469D411F7DE9}"/>
          </ac:spMkLst>
        </pc:spChg>
        <pc:spChg chg="add mod">
          <ac:chgData name="Raphael Freitas" userId="a487a61babc2bbfd" providerId="LiveId" clId="{A549BABB-4D7A-491C-B4F1-898D4446DFD4}" dt="2022-11-09T23:46:40.670" v="3775" actId="1076"/>
          <ac:spMkLst>
            <pc:docMk/>
            <pc:sldMk cId="4232014752" sldId="316"/>
            <ac:spMk id="10" creationId="{6670B845-A5E7-ACFF-9176-C659BBC94EA3}"/>
          </ac:spMkLst>
        </pc:spChg>
        <pc:spChg chg="add mod">
          <ac:chgData name="Raphael Freitas" userId="a487a61babc2bbfd" providerId="LiveId" clId="{A549BABB-4D7A-491C-B4F1-898D4446DFD4}" dt="2022-11-09T23:46:40.670" v="3775" actId="1076"/>
          <ac:spMkLst>
            <pc:docMk/>
            <pc:sldMk cId="4232014752" sldId="316"/>
            <ac:spMk id="11" creationId="{FA394F0D-732D-00D0-1F6B-7F1DDCA31112}"/>
          </ac:spMkLst>
        </pc:spChg>
        <pc:spChg chg="mod">
          <ac:chgData name="Raphael Freitas" userId="a487a61babc2bbfd" providerId="LiveId" clId="{A549BABB-4D7A-491C-B4F1-898D4446DFD4}" dt="2022-11-09T19:54:49.981" v="805" actId="20577"/>
          <ac:spMkLst>
            <pc:docMk/>
            <pc:sldMk cId="4232014752" sldId="316"/>
            <ac:spMk id="13" creationId="{620528F8-B2B1-C854-4316-44599550382E}"/>
          </ac:spMkLst>
        </pc:spChg>
        <pc:spChg chg="mod">
          <ac:chgData name="Raphael Freitas" userId="a487a61babc2bbfd" providerId="LiveId" clId="{A549BABB-4D7A-491C-B4F1-898D4446DFD4}" dt="2022-11-09T19:54:18.667" v="798"/>
          <ac:spMkLst>
            <pc:docMk/>
            <pc:sldMk cId="4232014752" sldId="316"/>
            <ac:spMk id="14" creationId="{F656DDA1-FC56-C41A-A702-54EC9DE4C7C9}"/>
          </ac:spMkLst>
        </pc:spChg>
        <pc:spChg chg="add mod">
          <ac:chgData name="Raphael Freitas" userId="a487a61babc2bbfd" providerId="LiveId" clId="{A549BABB-4D7A-491C-B4F1-898D4446DFD4}" dt="2022-11-09T23:46:40.670" v="3775" actId="1076"/>
          <ac:spMkLst>
            <pc:docMk/>
            <pc:sldMk cId="4232014752" sldId="316"/>
            <ac:spMk id="15" creationId="{B816C6D5-7B3C-53BA-CB65-E4CAFC7C3B10}"/>
          </ac:spMkLst>
        </pc:spChg>
        <pc:spChg chg="add mod">
          <ac:chgData name="Raphael Freitas" userId="a487a61babc2bbfd" providerId="LiveId" clId="{A549BABB-4D7A-491C-B4F1-898D4446DFD4}" dt="2022-11-09T23:46:40.670" v="3775" actId="1076"/>
          <ac:spMkLst>
            <pc:docMk/>
            <pc:sldMk cId="4232014752" sldId="316"/>
            <ac:spMk id="16" creationId="{902202B7-5F99-EE60-6ACF-829FE7F861BF}"/>
          </ac:spMkLst>
        </pc:spChg>
        <pc:spChg chg="add mod">
          <ac:chgData name="Raphael Freitas" userId="a487a61babc2bbfd" providerId="LiveId" clId="{A549BABB-4D7A-491C-B4F1-898D4446DFD4}" dt="2022-11-09T23:46:40.670" v="3775" actId="1076"/>
          <ac:spMkLst>
            <pc:docMk/>
            <pc:sldMk cId="4232014752" sldId="316"/>
            <ac:spMk id="17" creationId="{586F0CC8-A387-E9D0-9B01-0D3AF60273B1}"/>
          </ac:spMkLst>
        </pc:spChg>
        <pc:spChg chg="add mod">
          <ac:chgData name="Raphael Freitas" userId="a487a61babc2bbfd" providerId="LiveId" clId="{A549BABB-4D7A-491C-B4F1-898D4446DFD4}" dt="2022-11-09T23:46:12.779" v="3768" actId="1076"/>
          <ac:spMkLst>
            <pc:docMk/>
            <pc:sldMk cId="4232014752" sldId="316"/>
            <ac:spMk id="18" creationId="{BA2117E9-30F2-4504-4676-64B25F879F0B}"/>
          </ac:spMkLst>
        </pc:spChg>
        <pc:spChg chg="add mod">
          <ac:chgData name="Raphael Freitas" userId="a487a61babc2bbfd" providerId="LiveId" clId="{A549BABB-4D7A-491C-B4F1-898D4446DFD4}" dt="2022-11-09T23:46:12.779" v="3768" actId="1076"/>
          <ac:spMkLst>
            <pc:docMk/>
            <pc:sldMk cId="4232014752" sldId="316"/>
            <ac:spMk id="19" creationId="{BE2F2C04-499A-0350-D021-596A2BC11275}"/>
          </ac:spMkLst>
        </pc:spChg>
        <pc:spChg chg="mod">
          <ac:chgData name="Raphael Freitas" userId="a487a61babc2bbfd" providerId="LiveId" clId="{A549BABB-4D7A-491C-B4F1-898D4446DFD4}" dt="2022-11-09T19:52:59.590" v="789" actId="20577"/>
          <ac:spMkLst>
            <pc:docMk/>
            <pc:sldMk cId="4232014752" sldId="316"/>
            <ac:spMk id="21" creationId="{6BD59FA2-38C2-FC7A-F7C7-4B9BDEB31FC0}"/>
          </ac:spMkLst>
        </pc:spChg>
        <pc:spChg chg="mod">
          <ac:chgData name="Raphael Freitas" userId="a487a61babc2bbfd" providerId="LiveId" clId="{A549BABB-4D7A-491C-B4F1-898D4446DFD4}" dt="2022-11-09T19:52:53.073" v="787" actId="1076"/>
          <ac:spMkLst>
            <pc:docMk/>
            <pc:sldMk cId="4232014752" sldId="316"/>
            <ac:spMk id="22" creationId="{7EC0AD5F-3F1D-0041-85BF-72BDA92CE9D5}"/>
          </ac:spMkLst>
        </pc:spChg>
        <pc:spChg chg="add mod">
          <ac:chgData name="Raphael Freitas" userId="a487a61babc2bbfd" providerId="LiveId" clId="{A549BABB-4D7A-491C-B4F1-898D4446DFD4}" dt="2022-11-09T23:46:12.779" v="3768" actId="1076"/>
          <ac:spMkLst>
            <pc:docMk/>
            <pc:sldMk cId="4232014752" sldId="316"/>
            <ac:spMk id="23" creationId="{ED97EA81-DD1D-E52A-E585-9D526E801A0B}"/>
          </ac:spMkLst>
        </pc:spChg>
        <pc:spChg chg="add mod">
          <ac:chgData name="Raphael Freitas" userId="a487a61babc2bbfd" providerId="LiveId" clId="{A549BABB-4D7A-491C-B4F1-898D4446DFD4}" dt="2022-11-09T23:46:12.779" v="3768" actId="1076"/>
          <ac:spMkLst>
            <pc:docMk/>
            <pc:sldMk cId="4232014752" sldId="316"/>
            <ac:spMk id="24" creationId="{0DE4485D-7604-7F0C-D74E-A8BEF35B1F91}"/>
          </ac:spMkLst>
        </pc:spChg>
        <pc:spChg chg="add mod">
          <ac:chgData name="Raphael Freitas" userId="a487a61babc2bbfd" providerId="LiveId" clId="{A549BABB-4D7A-491C-B4F1-898D4446DFD4}" dt="2022-11-09T23:46:12.779" v="3768" actId="1076"/>
          <ac:spMkLst>
            <pc:docMk/>
            <pc:sldMk cId="4232014752" sldId="316"/>
            <ac:spMk id="25" creationId="{5F4F83EE-FAE1-B1CB-C50B-2F2CD95E8307}"/>
          </ac:spMkLst>
        </pc:spChg>
        <pc:spChg chg="add mod">
          <ac:chgData name="Raphael Freitas" userId="a487a61babc2bbfd" providerId="LiveId" clId="{A549BABB-4D7A-491C-B4F1-898D4446DFD4}" dt="2022-11-09T23:46:21.544" v="3770" actId="1076"/>
          <ac:spMkLst>
            <pc:docMk/>
            <pc:sldMk cId="4232014752" sldId="316"/>
            <ac:spMk id="26" creationId="{7284A058-D6F3-8862-B43A-6D7FEC24C029}"/>
          </ac:spMkLst>
        </pc:spChg>
        <pc:spChg chg="add mod">
          <ac:chgData name="Raphael Freitas" userId="a487a61babc2bbfd" providerId="LiveId" clId="{A549BABB-4D7A-491C-B4F1-898D4446DFD4}" dt="2022-11-09T23:46:21.544" v="3770" actId="1076"/>
          <ac:spMkLst>
            <pc:docMk/>
            <pc:sldMk cId="4232014752" sldId="316"/>
            <ac:spMk id="27" creationId="{9A6EF1AF-4442-1C44-07E2-01E6ED7BFC7C}"/>
          </ac:spMkLst>
        </pc:spChg>
        <pc:spChg chg="mod">
          <ac:chgData name="Raphael Freitas" userId="a487a61babc2bbfd" providerId="LiveId" clId="{A549BABB-4D7A-491C-B4F1-898D4446DFD4}" dt="2022-11-09T19:55:34.269" v="814" actId="1035"/>
          <ac:spMkLst>
            <pc:docMk/>
            <pc:sldMk cId="4232014752" sldId="316"/>
            <ac:spMk id="29" creationId="{04C040D6-8617-0B49-35B9-AF396388FC71}"/>
          </ac:spMkLst>
        </pc:spChg>
        <pc:spChg chg="mod">
          <ac:chgData name="Raphael Freitas" userId="a487a61babc2bbfd" providerId="LiveId" clId="{A549BABB-4D7A-491C-B4F1-898D4446DFD4}" dt="2022-11-09T19:55:09.313" v="809"/>
          <ac:spMkLst>
            <pc:docMk/>
            <pc:sldMk cId="4232014752" sldId="316"/>
            <ac:spMk id="30" creationId="{88653C70-10D9-43A1-8395-CF9018E86488}"/>
          </ac:spMkLst>
        </pc:spChg>
        <pc:spChg chg="add mod">
          <ac:chgData name="Raphael Freitas" userId="a487a61babc2bbfd" providerId="LiveId" clId="{A549BABB-4D7A-491C-B4F1-898D4446DFD4}" dt="2022-11-09T23:46:21.544" v="3770" actId="1076"/>
          <ac:spMkLst>
            <pc:docMk/>
            <pc:sldMk cId="4232014752" sldId="316"/>
            <ac:spMk id="31" creationId="{CCA9EAB2-2D6B-9FF9-7996-CDBA6FA6186F}"/>
          </ac:spMkLst>
        </pc:spChg>
        <pc:spChg chg="add mod">
          <ac:chgData name="Raphael Freitas" userId="a487a61babc2bbfd" providerId="LiveId" clId="{A549BABB-4D7A-491C-B4F1-898D4446DFD4}" dt="2022-11-09T23:46:21.544" v="3770" actId="1076"/>
          <ac:spMkLst>
            <pc:docMk/>
            <pc:sldMk cId="4232014752" sldId="316"/>
            <ac:spMk id="32" creationId="{B88121EC-B663-1087-B361-90E4BFB0545A}"/>
          </ac:spMkLst>
        </pc:spChg>
        <pc:spChg chg="add mod">
          <ac:chgData name="Raphael Freitas" userId="a487a61babc2bbfd" providerId="LiveId" clId="{A549BABB-4D7A-491C-B4F1-898D4446DFD4}" dt="2022-11-09T23:46:21.544" v="3770" actId="1076"/>
          <ac:spMkLst>
            <pc:docMk/>
            <pc:sldMk cId="4232014752" sldId="316"/>
            <ac:spMk id="33" creationId="{829565BE-A6B3-4EBF-0625-A094E5AEE6C6}"/>
          </ac:spMkLst>
        </pc:spChg>
        <pc:spChg chg="add mod">
          <ac:chgData name="Raphael Freitas" userId="a487a61babc2bbfd" providerId="LiveId" clId="{A549BABB-4D7A-491C-B4F1-898D4446DFD4}" dt="2022-11-09T23:46:45.922" v="3776" actId="1076"/>
          <ac:spMkLst>
            <pc:docMk/>
            <pc:sldMk cId="4232014752" sldId="316"/>
            <ac:spMk id="34" creationId="{F83775D6-7814-C591-351C-742BCCA8D868}"/>
          </ac:spMkLst>
        </pc:spChg>
        <pc:spChg chg="add mod">
          <ac:chgData name="Raphael Freitas" userId="a487a61babc2bbfd" providerId="LiveId" clId="{A549BABB-4D7A-491C-B4F1-898D4446DFD4}" dt="2022-11-09T23:46:07.940" v="3767" actId="1076"/>
          <ac:spMkLst>
            <pc:docMk/>
            <pc:sldMk cId="4232014752" sldId="316"/>
            <ac:spMk id="36" creationId="{927A01FD-8405-4607-5C1A-5EF3509B3268}"/>
          </ac:spMkLst>
        </pc:spChg>
        <pc:spChg chg="add mod">
          <ac:chgData name="Raphael Freitas" userId="a487a61babc2bbfd" providerId="LiveId" clId="{A549BABB-4D7A-491C-B4F1-898D4446DFD4}" dt="2022-11-09T23:46:07.940" v="3767" actId="1076"/>
          <ac:spMkLst>
            <pc:docMk/>
            <pc:sldMk cId="4232014752" sldId="316"/>
            <ac:spMk id="37" creationId="{4314132B-7AE9-3628-F5E6-19BA39B9D75F}"/>
          </ac:spMkLst>
        </pc:spChg>
        <pc:spChg chg="mod">
          <ac:chgData name="Raphael Freitas" userId="a487a61babc2bbfd" providerId="LiveId" clId="{A549BABB-4D7A-491C-B4F1-898D4446DFD4}" dt="2022-11-09T23:46:03.540" v="3766"/>
          <ac:spMkLst>
            <pc:docMk/>
            <pc:sldMk cId="4232014752" sldId="316"/>
            <ac:spMk id="39" creationId="{D71FE93F-6209-3FC9-FD98-5B607FF81659}"/>
          </ac:spMkLst>
        </pc:spChg>
        <pc:spChg chg="mod">
          <ac:chgData name="Raphael Freitas" userId="a487a61babc2bbfd" providerId="LiveId" clId="{A549BABB-4D7A-491C-B4F1-898D4446DFD4}" dt="2022-11-09T23:46:03.540" v="3766"/>
          <ac:spMkLst>
            <pc:docMk/>
            <pc:sldMk cId="4232014752" sldId="316"/>
            <ac:spMk id="40" creationId="{A5B0D114-2682-2740-5600-C3757B203AC9}"/>
          </ac:spMkLst>
        </pc:spChg>
        <pc:spChg chg="add mod">
          <ac:chgData name="Raphael Freitas" userId="a487a61babc2bbfd" providerId="LiveId" clId="{A549BABB-4D7A-491C-B4F1-898D4446DFD4}" dt="2022-11-09T23:46:07.940" v="3767" actId="1076"/>
          <ac:spMkLst>
            <pc:docMk/>
            <pc:sldMk cId="4232014752" sldId="316"/>
            <ac:spMk id="41" creationId="{9DAE77BF-A0B8-6DE2-A6C8-3AD0ABCC47B6}"/>
          </ac:spMkLst>
        </pc:spChg>
        <pc:spChg chg="add mod">
          <ac:chgData name="Raphael Freitas" userId="a487a61babc2bbfd" providerId="LiveId" clId="{A549BABB-4D7A-491C-B4F1-898D4446DFD4}" dt="2022-11-09T23:46:07.940" v="3767" actId="1076"/>
          <ac:spMkLst>
            <pc:docMk/>
            <pc:sldMk cId="4232014752" sldId="316"/>
            <ac:spMk id="42" creationId="{0D4F6BA6-9BB6-D587-7278-97C0B822DC27}"/>
          </ac:spMkLst>
        </pc:spChg>
        <pc:spChg chg="add mod">
          <ac:chgData name="Raphael Freitas" userId="a487a61babc2bbfd" providerId="LiveId" clId="{A549BABB-4D7A-491C-B4F1-898D4446DFD4}" dt="2022-11-09T23:46:07.940" v="3767" actId="1076"/>
          <ac:spMkLst>
            <pc:docMk/>
            <pc:sldMk cId="4232014752" sldId="316"/>
            <ac:spMk id="43" creationId="{53F00B54-8E5B-D393-9869-B5F0A6261781}"/>
          </ac:spMkLst>
        </pc:spChg>
        <pc:spChg chg="mod">
          <ac:chgData name="Raphael Freitas" userId="a487a61babc2bbfd" providerId="LiveId" clId="{A549BABB-4D7A-491C-B4F1-898D4446DFD4}" dt="2022-11-09T23:46:30.894" v="3774" actId="1076"/>
          <ac:spMkLst>
            <pc:docMk/>
            <pc:sldMk cId="4232014752" sldId="316"/>
            <ac:spMk id="316" creationId="{00000000-0000-0000-0000-000000000000}"/>
          </ac:spMkLst>
        </pc:spChg>
        <pc:spChg chg="del">
          <ac:chgData name="Raphael Freitas" userId="a487a61babc2bbfd" providerId="LiveId" clId="{A549BABB-4D7A-491C-B4F1-898D4446DFD4}" dt="2022-11-09T19:49:53.175" v="750" actId="478"/>
          <ac:spMkLst>
            <pc:docMk/>
            <pc:sldMk cId="4232014752" sldId="316"/>
            <ac:spMk id="317" creationId="{00000000-0000-0000-0000-000000000000}"/>
          </ac:spMkLst>
        </pc:spChg>
        <pc:grpChg chg="add mod">
          <ac:chgData name="Raphael Freitas" userId="a487a61babc2bbfd" providerId="LiveId" clId="{A549BABB-4D7A-491C-B4F1-898D4446DFD4}" dt="2022-11-09T23:46:17.166" v="3769" actId="1076"/>
          <ac:grpSpMkLst>
            <pc:docMk/>
            <pc:sldMk cId="4232014752" sldId="316"/>
            <ac:grpSpMk id="4" creationId="{A3E2C5B7-50B7-768F-1C3B-3504420A662C}"/>
          </ac:grpSpMkLst>
        </pc:grpChg>
        <pc:grpChg chg="add mod">
          <ac:chgData name="Raphael Freitas" userId="a487a61babc2bbfd" providerId="LiveId" clId="{A549BABB-4D7A-491C-B4F1-898D4446DFD4}" dt="2022-11-09T23:46:40.670" v="3775" actId="1076"/>
          <ac:grpSpMkLst>
            <pc:docMk/>
            <pc:sldMk cId="4232014752" sldId="316"/>
            <ac:grpSpMk id="12" creationId="{49ED732E-FE2E-869C-D3AA-E5253AA2F5FB}"/>
          </ac:grpSpMkLst>
        </pc:grpChg>
        <pc:grpChg chg="add mod">
          <ac:chgData name="Raphael Freitas" userId="a487a61babc2bbfd" providerId="LiveId" clId="{A549BABB-4D7A-491C-B4F1-898D4446DFD4}" dt="2022-11-09T23:46:12.779" v="3768" actId="1076"/>
          <ac:grpSpMkLst>
            <pc:docMk/>
            <pc:sldMk cId="4232014752" sldId="316"/>
            <ac:grpSpMk id="20" creationId="{CC83EE49-4C57-4906-F0EB-020CDE400C79}"/>
          </ac:grpSpMkLst>
        </pc:grpChg>
        <pc:grpChg chg="add mod">
          <ac:chgData name="Raphael Freitas" userId="a487a61babc2bbfd" providerId="LiveId" clId="{A549BABB-4D7A-491C-B4F1-898D4446DFD4}" dt="2022-11-09T23:46:21.544" v="3770" actId="1076"/>
          <ac:grpSpMkLst>
            <pc:docMk/>
            <pc:sldMk cId="4232014752" sldId="316"/>
            <ac:grpSpMk id="28" creationId="{127870A5-40E8-E16C-2C33-D95C66C85E58}"/>
          </ac:grpSpMkLst>
        </pc:grpChg>
        <pc:grpChg chg="add mod">
          <ac:chgData name="Raphael Freitas" userId="a487a61babc2bbfd" providerId="LiveId" clId="{A549BABB-4D7A-491C-B4F1-898D4446DFD4}" dt="2022-11-09T23:46:07.940" v="3767" actId="1076"/>
          <ac:grpSpMkLst>
            <pc:docMk/>
            <pc:sldMk cId="4232014752" sldId="316"/>
            <ac:grpSpMk id="38" creationId="{77DDB4EC-F7E1-74D5-9A2B-F9E54FEA37B5}"/>
          </ac:grpSpMkLst>
        </pc:grpChg>
        <pc:picChg chg="add mod">
          <ac:chgData name="Raphael Freitas" userId="a487a61babc2bbfd" providerId="LiveId" clId="{A549BABB-4D7A-491C-B4F1-898D4446DFD4}" dt="2022-11-09T19:50:29.027" v="755"/>
          <ac:picMkLst>
            <pc:docMk/>
            <pc:sldMk cId="4232014752" sldId="316"/>
            <ac:picMk id="35" creationId="{5F650589-6F0D-1C94-0D24-0EA9CE2CAAE7}"/>
          </ac:picMkLst>
        </pc:picChg>
      </pc:sldChg>
      <pc:sldChg chg="addSp modSp add">
        <pc:chgData name="Raphael Freitas" userId="a487a61babc2bbfd" providerId="LiveId" clId="{A549BABB-4D7A-491C-B4F1-898D4446DFD4}" dt="2022-11-11T00:48:38.106" v="4079"/>
        <pc:sldMkLst>
          <pc:docMk/>
          <pc:sldMk cId="1349728825" sldId="317"/>
        </pc:sldMkLst>
        <pc:picChg chg="add mod">
          <ac:chgData name="Raphael Freitas" userId="a487a61babc2bbfd" providerId="LiveId" clId="{A549BABB-4D7A-491C-B4F1-898D4446DFD4}" dt="2022-11-11T00:48:38.106" v="4079"/>
          <ac:picMkLst>
            <pc:docMk/>
            <pc:sldMk cId="1349728825" sldId="317"/>
            <ac:picMk id="3" creationId="{057B4F07-C180-8A58-E1FF-F6629DB19E43}"/>
          </ac:picMkLst>
        </pc:picChg>
      </pc:sldChg>
      <pc:sldChg chg="add del">
        <pc:chgData name="Raphael Freitas" userId="a487a61babc2bbfd" providerId="LiveId" clId="{A549BABB-4D7A-491C-B4F1-898D4446DFD4}" dt="2022-11-09T21:35:39.128" v="2419"/>
        <pc:sldMkLst>
          <pc:docMk/>
          <pc:sldMk cId="1227769882" sldId="318"/>
        </pc:sldMkLst>
      </pc:sldChg>
      <pc:sldChg chg="modSp add mod">
        <pc:chgData name="Raphael Freitas" userId="a487a61babc2bbfd" providerId="LiveId" clId="{A549BABB-4D7A-491C-B4F1-898D4446DFD4}" dt="2022-11-09T23:15:17.404" v="3655" actId="6549"/>
        <pc:sldMkLst>
          <pc:docMk/>
          <pc:sldMk cId="3152276437" sldId="318"/>
        </pc:sldMkLst>
        <pc:spChg chg="mod">
          <ac:chgData name="Raphael Freitas" userId="a487a61babc2bbfd" providerId="LiveId" clId="{A549BABB-4D7A-491C-B4F1-898D4446DFD4}" dt="2022-11-09T23:15:17.404" v="3655" actId="6549"/>
          <ac:spMkLst>
            <pc:docMk/>
            <pc:sldMk cId="3152276437" sldId="318"/>
            <ac:spMk id="94" creationId="{00000000-0000-0000-0000-000000000000}"/>
          </ac:spMkLst>
        </pc:spChg>
      </pc:sldChg>
      <pc:sldChg chg="modSp add mod ord">
        <pc:chgData name="Raphael Freitas" userId="a487a61babc2bbfd" providerId="LiveId" clId="{A549BABB-4D7A-491C-B4F1-898D4446DFD4}" dt="2022-11-10T00:25:44.416" v="4076" actId="113"/>
        <pc:sldMkLst>
          <pc:docMk/>
          <pc:sldMk cId="2155329673" sldId="319"/>
        </pc:sldMkLst>
        <pc:spChg chg="mod">
          <ac:chgData name="Raphael Freitas" userId="a487a61babc2bbfd" providerId="LiveId" clId="{A549BABB-4D7A-491C-B4F1-898D4446DFD4}" dt="2022-11-10T00:25:44.416" v="4076" actId="113"/>
          <ac:spMkLst>
            <pc:docMk/>
            <pc:sldMk cId="2155329673" sldId="319"/>
            <ac:spMk id="123" creationId="{00000000-0000-0000-0000-000000000000}"/>
          </ac:spMkLst>
        </pc:spChg>
      </pc:sldChg>
      <pc:sldChg chg="addSp delSp modSp add mod ord">
        <pc:chgData name="Raphael Freitas" userId="a487a61babc2bbfd" providerId="LiveId" clId="{A549BABB-4D7A-491C-B4F1-898D4446DFD4}" dt="2022-11-10T00:23:45.431" v="3969"/>
        <pc:sldMkLst>
          <pc:docMk/>
          <pc:sldMk cId="2930467773" sldId="320"/>
        </pc:sldMkLst>
        <pc:spChg chg="mod">
          <ac:chgData name="Raphael Freitas" userId="a487a61babc2bbfd" providerId="LiveId" clId="{A549BABB-4D7A-491C-B4F1-898D4446DFD4}" dt="2022-11-09T23:27:07.446" v="3707" actId="1076"/>
          <ac:spMkLst>
            <pc:docMk/>
            <pc:sldMk cId="2930467773" sldId="320"/>
            <ac:spMk id="2" creationId="{CC239962-C1AE-3E51-6E50-E6F2A99A72BB}"/>
          </ac:spMkLst>
        </pc:spChg>
        <pc:spChg chg="add del mod">
          <ac:chgData name="Raphael Freitas" userId="a487a61babc2bbfd" providerId="LiveId" clId="{A549BABB-4D7A-491C-B4F1-898D4446DFD4}" dt="2022-11-09T23:26:28.873" v="3699" actId="478"/>
          <ac:spMkLst>
            <pc:docMk/>
            <pc:sldMk cId="2930467773" sldId="320"/>
            <ac:spMk id="5" creationId="{5CA046A0-04C5-F303-A755-1D318B93C1C2}"/>
          </ac:spMkLst>
        </pc:spChg>
        <pc:spChg chg="mod">
          <ac:chgData name="Raphael Freitas" userId="a487a61babc2bbfd" providerId="LiveId" clId="{A549BABB-4D7A-491C-B4F1-898D4446DFD4}" dt="2022-11-09T23:29:04.052" v="3720" actId="1076"/>
          <ac:spMkLst>
            <pc:docMk/>
            <pc:sldMk cId="2930467773" sldId="320"/>
            <ac:spMk id="8" creationId="{9DA6BED6-5C22-5C54-2FE2-0779405030FF}"/>
          </ac:spMkLst>
        </pc:spChg>
        <pc:spChg chg="add mod">
          <ac:chgData name="Raphael Freitas" userId="a487a61babc2bbfd" providerId="LiveId" clId="{A549BABB-4D7A-491C-B4F1-898D4446DFD4}" dt="2022-11-09T23:33:29.435" v="3753" actId="1076"/>
          <ac:spMkLst>
            <pc:docMk/>
            <pc:sldMk cId="2930467773" sldId="320"/>
            <ac:spMk id="10" creationId="{CC537D3A-1E00-6F75-6AE8-D2362D2DA593}"/>
          </ac:spMkLst>
        </pc:spChg>
        <pc:picChg chg="add mod">
          <ac:chgData name="Raphael Freitas" userId="a487a61babc2bbfd" providerId="LiveId" clId="{A549BABB-4D7A-491C-B4F1-898D4446DFD4}" dt="2022-11-09T23:29:05.731" v="3721" actId="1076"/>
          <ac:picMkLst>
            <pc:docMk/>
            <pc:sldMk cId="2930467773" sldId="320"/>
            <ac:picMk id="7" creationId="{74AB90DE-C6AF-A80E-8DBA-9804FCEA528C}"/>
          </ac:picMkLst>
        </pc:picChg>
        <pc:picChg chg="del">
          <ac:chgData name="Raphael Freitas" userId="a487a61babc2bbfd" providerId="LiveId" clId="{A549BABB-4D7A-491C-B4F1-898D4446DFD4}" dt="2022-11-09T23:26:21.938" v="3696" actId="478"/>
          <ac:picMkLst>
            <pc:docMk/>
            <pc:sldMk cId="2930467773" sldId="320"/>
            <ac:picMk id="3074" creationId="{8CDED134-2CA3-79EB-F6C6-6BCF7A368068}"/>
          </ac:picMkLst>
        </pc:picChg>
      </pc:sldChg>
      <pc:sldChg chg="modSp add del mod modNotesTx">
        <pc:chgData name="Raphael Freitas" userId="a487a61babc2bbfd" providerId="LiveId" clId="{A549BABB-4D7A-491C-B4F1-898D4446DFD4}" dt="2022-11-10T00:12:13.202" v="3962" actId="47"/>
        <pc:sldMkLst>
          <pc:docMk/>
          <pc:sldMk cId="2200210311" sldId="321"/>
        </pc:sldMkLst>
        <pc:spChg chg="mod">
          <ac:chgData name="Raphael Freitas" userId="a487a61babc2bbfd" providerId="LiveId" clId="{A549BABB-4D7A-491C-B4F1-898D4446DFD4}" dt="2022-11-09T23:39:09.416" v="3755"/>
          <ac:spMkLst>
            <pc:docMk/>
            <pc:sldMk cId="2200210311" sldId="321"/>
            <ac:spMk id="2" creationId="{CC239962-C1AE-3E51-6E50-E6F2A99A72BB}"/>
          </ac:spMkLst>
        </pc:spChg>
        <pc:spChg chg="mod">
          <ac:chgData name="Raphael Freitas" userId="a487a61babc2bbfd" providerId="LiveId" clId="{A549BABB-4D7A-491C-B4F1-898D4446DFD4}" dt="2022-11-09T23:41:09.138" v="3761" actId="255"/>
          <ac:spMkLst>
            <pc:docMk/>
            <pc:sldMk cId="2200210311" sldId="321"/>
            <ac:spMk id="123" creationId="{00000000-0000-0000-0000-000000000000}"/>
          </ac:spMkLst>
        </pc:spChg>
      </pc:sldChg>
      <pc:sldChg chg="addSp delSp modSp add mod ord modShow modNotesTx">
        <pc:chgData name="Raphael Freitas" userId="a487a61babc2bbfd" providerId="LiveId" clId="{A549BABB-4D7A-491C-B4F1-898D4446DFD4}" dt="2022-11-10T00:11:55.369" v="3960"/>
        <pc:sldMkLst>
          <pc:docMk/>
          <pc:sldMk cId="3698993914" sldId="322"/>
        </pc:sldMkLst>
        <pc:spChg chg="del">
          <ac:chgData name="Raphael Freitas" userId="a487a61babc2bbfd" providerId="LiveId" clId="{A549BABB-4D7A-491C-B4F1-898D4446DFD4}" dt="2022-11-09T23:46:59.667" v="3778" actId="478"/>
          <ac:spMkLst>
            <pc:docMk/>
            <pc:sldMk cId="3698993914" sldId="322"/>
            <ac:spMk id="2" creationId="{925A57D6-06EF-4FE6-CC32-BDBA0204A927}"/>
          </ac:spMkLst>
        </pc:spChg>
        <pc:spChg chg="del">
          <ac:chgData name="Raphael Freitas" userId="a487a61babc2bbfd" providerId="LiveId" clId="{A549BABB-4D7A-491C-B4F1-898D4446DFD4}" dt="2022-11-09T23:46:59.667" v="3778" actId="478"/>
          <ac:spMkLst>
            <pc:docMk/>
            <pc:sldMk cId="3698993914" sldId="322"/>
            <ac:spMk id="3" creationId="{E0AD88C7-1A24-F8E2-3084-D1CBA633688E}"/>
          </ac:spMkLst>
        </pc:spChg>
        <pc:spChg chg="del">
          <ac:chgData name="Raphael Freitas" userId="a487a61babc2bbfd" providerId="LiveId" clId="{A549BABB-4D7A-491C-B4F1-898D4446DFD4}" dt="2022-11-09T23:46:59.667" v="3778" actId="478"/>
          <ac:spMkLst>
            <pc:docMk/>
            <pc:sldMk cId="3698993914" sldId="322"/>
            <ac:spMk id="7" creationId="{638EE617-BC5B-2460-9732-408BE6DB1879}"/>
          </ac:spMkLst>
        </pc:spChg>
        <pc:spChg chg="del">
          <ac:chgData name="Raphael Freitas" userId="a487a61babc2bbfd" providerId="LiveId" clId="{A549BABB-4D7A-491C-B4F1-898D4446DFD4}" dt="2022-11-09T23:46:59.667" v="3778" actId="478"/>
          <ac:spMkLst>
            <pc:docMk/>
            <pc:sldMk cId="3698993914" sldId="322"/>
            <ac:spMk id="8" creationId="{1FF96524-E5F3-43C8-265E-7FFF1A005B11}"/>
          </ac:spMkLst>
        </pc:spChg>
        <pc:spChg chg="del">
          <ac:chgData name="Raphael Freitas" userId="a487a61babc2bbfd" providerId="LiveId" clId="{A549BABB-4D7A-491C-B4F1-898D4446DFD4}" dt="2022-11-09T23:46:59.667" v="3778" actId="478"/>
          <ac:spMkLst>
            <pc:docMk/>
            <pc:sldMk cId="3698993914" sldId="322"/>
            <ac:spMk id="9" creationId="{B3184B09-4C3A-8E2C-6420-469D411F7DE9}"/>
          </ac:spMkLst>
        </pc:spChg>
        <pc:spChg chg="del">
          <ac:chgData name="Raphael Freitas" userId="a487a61babc2bbfd" providerId="LiveId" clId="{A549BABB-4D7A-491C-B4F1-898D4446DFD4}" dt="2022-11-09T23:46:59.667" v="3778" actId="478"/>
          <ac:spMkLst>
            <pc:docMk/>
            <pc:sldMk cId="3698993914" sldId="322"/>
            <ac:spMk id="10" creationId="{6670B845-A5E7-ACFF-9176-C659BBC94EA3}"/>
          </ac:spMkLst>
        </pc:spChg>
        <pc:spChg chg="del">
          <ac:chgData name="Raphael Freitas" userId="a487a61babc2bbfd" providerId="LiveId" clId="{A549BABB-4D7A-491C-B4F1-898D4446DFD4}" dt="2022-11-09T23:46:59.667" v="3778" actId="478"/>
          <ac:spMkLst>
            <pc:docMk/>
            <pc:sldMk cId="3698993914" sldId="322"/>
            <ac:spMk id="11" creationId="{FA394F0D-732D-00D0-1F6B-7F1DDCA31112}"/>
          </ac:spMkLst>
        </pc:spChg>
        <pc:spChg chg="del">
          <ac:chgData name="Raphael Freitas" userId="a487a61babc2bbfd" providerId="LiveId" clId="{A549BABB-4D7A-491C-B4F1-898D4446DFD4}" dt="2022-11-09T23:46:59.667" v="3778" actId="478"/>
          <ac:spMkLst>
            <pc:docMk/>
            <pc:sldMk cId="3698993914" sldId="322"/>
            <ac:spMk id="15" creationId="{B816C6D5-7B3C-53BA-CB65-E4CAFC7C3B10}"/>
          </ac:spMkLst>
        </pc:spChg>
        <pc:spChg chg="del">
          <ac:chgData name="Raphael Freitas" userId="a487a61babc2bbfd" providerId="LiveId" clId="{A549BABB-4D7A-491C-B4F1-898D4446DFD4}" dt="2022-11-09T23:46:59.667" v="3778" actId="478"/>
          <ac:spMkLst>
            <pc:docMk/>
            <pc:sldMk cId="3698993914" sldId="322"/>
            <ac:spMk id="16" creationId="{902202B7-5F99-EE60-6ACF-829FE7F861BF}"/>
          </ac:spMkLst>
        </pc:spChg>
        <pc:spChg chg="del">
          <ac:chgData name="Raphael Freitas" userId="a487a61babc2bbfd" providerId="LiveId" clId="{A549BABB-4D7A-491C-B4F1-898D4446DFD4}" dt="2022-11-09T23:46:59.667" v="3778" actId="478"/>
          <ac:spMkLst>
            <pc:docMk/>
            <pc:sldMk cId="3698993914" sldId="322"/>
            <ac:spMk id="17" creationId="{586F0CC8-A387-E9D0-9B01-0D3AF60273B1}"/>
          </ac:spMkLst>
        </pc:spChg>
        <pc:spChg chg="del">
          <ac:chgData name="Raphael Freitas" userId="a487a61babc2bbfd" providerId="LiveId" clId="{A549BABB-4D7A-491C-B4F1-898D4446DFD4}" dt="2022-11-09T23:47:01.597" v="3779" actId="478"/>
          <ac:spMkLst>
            <pc:docMk/>
            <pc:sldMk cId="3698993914" sldId="322"/>
            <ac:spMk id="18" creationId="{BA2117E9-30F2-4504-4676-64B25F879F0B}"/>
          </ac:spMkLst>
        </pc:spChg>
        <pc:spChg chg="del">
          <ac:chgData name="Raphael Freitas" userId="a487a61babc2bbfd" providerId="LiveId" clId="{A549BABB-4D7A-491C-B4F1-898D4446DFD4}" dt="2022-11-09T23:46:59.667" v="3778" actId="478"/>
          <ac:spMkLst>
            <pc:docMk/>
            <pc:sldMk cId="3698993914" sldId="322"/>
            <ac:spMk id="19" creationId="{BE2F2C04-499A-0350-D021-596A2BC11275}"/>
          </ac:spMkLst>
        </pc:spChg>
        <pc:spChg chg="del">
          <ac:chgData name="Raphael Freitas" userId="a487a61babc2bbfd" providerId="LiveId" clId="{A549BABB-4D7A-491C-B4F1-898D4446DFD4}" dt="2022-11-09T23:46:59.667" v="3778" actId="478"/>
          <ac:spMkLst>
            <pc:docMk/>
            <pc:sldMk cId="3698993914" sldId="322"/>
            <ac:spMk id="23" creationId="{ED97EA81-DD1D-E52A-E585-9D526E801A0B}"/>
          </ac:spMkLst>
        </pc:spChg>
        <pc:spChg chg="del">
          <ac:chgData name="Raphael Freitas" userId="a487a61babc2bbfd" providerId="LiveId" clId="{A549BABB-4D7A-491C-B4F1-898D4446DFD4}" dt="2022-11-09T23:46:59.667" v="3778" actId="478"/>
          <ac:spMkLst>
            <pc:docMk/>
            <pc:sldMk cId="3698993914" sldId="322"/>
            <ac:spMk id="24" creationId="{0DE4485D-7604-7F0C-D74E-A8BEF35B1F91}"/>
          </ac:spMkLst>
        </pc:spChg>
        <pc:spChg chg="del">
          <ac:chgData name="Raphael Freitas" userId="a487a61babc2bbfd" providerId="LiveId" clId="{A549BABB-4D7A-491C-B4F1-898D4446DFD4}" dt="2022-11-09T23:46:59.667" v="3778" actId="478"/>
          <ac:spMkLst>
            <pc:docMk/>
            <pc:sldMk cId="3698993914" sldId="322"/>
            <ac:spMk id="25" creationId="{5F4F83EE-FAE1-B1CB-C50B-2F2CD95E8307}"/>
          </ac:spMkLst>
        </pc:spChg>
        <pc:spChg chg="del">
          <ac:chgData name="Raphael Freitas" userId="a487a61babc2bbfd" providerId="LiveId" clId="{A549BABB-4D7A-491C-B4F1-898D4446DFD4}" dt="2022-11-09T23:46:59.667" v="3778" actId="478"/>
          <ac:spMkLst>
            <pc:docMk/>
            <pc:sldMk cId="3698993914" sldId="322"/>
            <ac:spMk id="26" creationId="{7284A058-D6F3-8862-B43A-6D7FEC24C029}"/>
          </ac:spMkLst>
        </pc:spChg>
        <pc:spChg chg="del">
          <ac:chgData name="Raphael Freitas" userId="a487a61babc2bbfd" providerId="LiveId" clId="{A549BABB-4D7A-491C-B4F1-898D4446DFD4}" dt="2022-11-09T23:46:59.667" v="3778" actId="478"/>
          <ac:spMkLst>
            <pc:docMk/>
            <pc:sldMk cId="3698993914" sldId="322"/>
            <ac:spMk id="27" creationId="{9A6EF1AF-4442-1C44-07E2-01E6ED7BFC7C}"/>
          </ac:spMkLst>
        </pc:spChg>
        <pc:spChg chg="del">
          <ac:chgData name="Raphael Freitas" userId="a487a61babc2bbfd" providerId="LiveId" clId="{A549BABB-4D7A-491C-B4F1-898D4446DFD4}" dt="2022-11-09T23:46:59.667" v="3778" actId="478"/>
          <ac:spMkLst>
            <pc:docMk/>
            <pc:sldMk cId="3698993914" sldId="322"/>
            <ac:spMk id="31" creationId="{CCA9EAB2-2D6B-9FF9-7996-CDBA6FA6186F}"/>
          </ac:spMkLst>
        </pc:spChg>
        <pc:spChg chg="del">
          <ac:chgData name="Raphael Freitas" userId="a487a61babc2bbfd" providerId="LiveId" clId="{A549BABB-4D7A-491C-B4F1-898D4446DFD4}" dt="2022-11-09T23:46:59.667" v="3778" actId="478"/>
          <ac:spMkLst>
            <pc:docMk/>
            <pc:sldMk cId="3698993914" sldId="322"/>
            <ac:spMk id="32" creationId="{B88121EC-B663-1087-B361-90E4BFB0545A}"/>
          </ac:spMkLst>
        </pc:spChg>
        <pc:spChg chg="del">
          <ac:chgData name="Raphael Freitas" userId="a487a61babc2bbfd" providerId="LiveId" clId="{A549BABB-4D7A-491C-B4F1-898D4446DFD4}" dt="2022-11-09T23:46:59.667" v="3778" actId="478"/>
          <ac:spMkLst>
            <pc:docMk/>
            <pc:sldMk cId="3698993914" sldId="322"/>
            <ac:spMk id="33" creationId="{829565BE-A6B3-4EBF-0625-A094E5AEE6C6}"/>
          </ac:spMkLst>
        </pc:spChg>
        <pc:spChg chg="mod">
          <ac:chgData name="Raphael Freitas" userId="a487a61babc2bbfd" providerId="LiveId" clId="{A549BABB-4D7A-491C-B4F1-898D4446DFD4}" dt="2022-11-09T23:56:23.290" v="3893" actId="1076"/>
          <ac:spMkLst>
            <pc:docMk/>
            <pc:sldMk cId="3698993914" sldId="322"/>
            <ac:spMk id="34" creationId="{F83775D6-7814-C591-351C-742BCCA8D868}"/>
          </ac:spMkLst>
        </pc:spChg>
        <pc:spChg chg="del">
          <ac:chgData name="Raphael Freitas" userId="a487a61babc2bbfd" providerId="LiveId" clId="{A549BABB-4D7A-491C-B4F1-898D4446DFD4}" dt="2022-11-09T23:46:59.667" v="3778" actId="478"/>
          <ac:spMkLst>
            <pc:docMk/>
            <pc:sldMk cId="3698993914" sldId="322"/>
            <ac:spMk id="36" creationId="{927A01FD-8405-4607-5C1A-5EF3509B3268}"/>
          </ac:spMkLst>
        </pc:spChg>
        <pc:spChg chg="del">
          <ac:chgData name="Raphael Freitas" userId="a487a61babc2bbfd" providerId="LiveId" clId="{A549BABB-4D7A-491C-B4F1-898D4446DFD4}" dt="2022-11-09T23:46:59.667" v="3778" actId="478"/>
          <ac:spMkLst>
            <pc:docMk/>
            <pc:sldMk cId="3698993914" sldId="322"/>
            <ac:spMk id="37" creationId="{4314132B-7AE9-3628-F5E6-19BA39B9D75F}"/>
          </ac:spMkLst>
        </pc:spChg>
        <pc:spChg chg="del">
          <ac:chgData name="Raphael Freitas" userId="a487a61babc2bbfd" providerId="LiveId" clId="{A549BABB-4D7A-491C-B4F1-898D4446DFD4}" dt="2022-11-09T23:46:59.667" v="3778" actId="478"/>
          <ac:spMkLst>
            <pc:docMk/>
            <pc:sldMk cId="3698993914" sldId="322"/>
            <ac:spMk id="41" creationId="{9DAE77BF-A0B8-6DE2-A6C8-3AD0ABCC47B6}"/>
          </ac:spMkLst>
        </pc:spChg>
        <pc:spChg chg="del">
          <ac:chgData name="Raphael Freitas" userId="a487a61babc2bbfd" providerId="LiveId" clId="{A549BABB-4D7A-491C-B4F1-898D4446DFD4}" dt="2022-11-09T23:46:59.667" v="3778" actId="478"/>
          <ac:spMkLst>
            <pc:docMk/>
            <pc:sldMk cId="3698993914" sldId="322"/>
            <ac:spMk id="42" creationId="{0D4F6BA6-9BB6-D587-7278-97C0B822DC27}"/>
          </ac:spMkLst>
        </pc:spChg>
        <pc:spChg chg="del">
          <ac:chgData name="Raphael Freitas" userId="a487a61babc2bbfd" providerId="LiveId" clId="{A549BABB-4D7A-491C-B4F1-898D4446DFD4}" dt="2022-11-09T23:46:59.667" v="3778" actId="478"/>
          <ac:spMkLst>
            <pc:docMk/>
            <pc:sldMk cId="3698993914" sldId="322"/>
            <ac:spMk id="43" creationId="{53F00B54-8E5B-D393-9869-B5F0A6261781}"/>
          </ac:spMkLst>
        </pc:spChg>
        <pc:spChg chg="add del mod">
          <ac:chgData name="Raphael Freitas" userId="a487a61babc2bbfd" providerId="LiveId" clId="{A549BABB-4D7A-491C-B4F1-898D4446DFD4}" dt="2022-11-09T23:47:03.600" v="3781"/>
          <ac:spMkLst>
            <pc:docMk/>
            <pc:sldMk cId="3698993914" sldId="322"/>
            <ac:spMk id="44" creationId="{B9110819-405F-5723-932C-5A447E91AD39}"/>
          </ac:spMkLst>
        </pc:spChg>
        <pc:spChg chg="add del mod">
          <ac:chgData name="Raphael Freitas" userId="a487a61babc2bbfd" providerId="LiveId" clId="{A549BABB-4D7A-491C-B4F1-898D4446DFD4}" dt="2022-11-09T23:47:03.600" v="3781"/>
          <ac:spMkLst>
            <pc:docMk/>
            <pc:sldMk cId="3698993914" sldId="322"/>
            <ac:spMk id="45" creationId="{E1110655-637B-AC93-B2D7-054A5BF9D37F}"/>
          </ac:spMkLst>
        </pc:spChg>
        <pc:spChg chg="mod">
          <ac:chgData name="Raphael Freitas" userId="a487a61babc2bbfd" providerId="LiveId" clId="{A549BABB-4D7A-491C-B4F1-898D4446DFD4}" dt="2022-11-09T23:47:02.870" v="3780"/>
          <ac:spMkLst>
            <pc:docMk/>
            <pc:sldMk cId="3698993914" sldId="322"/>
            <ac:spMk id="47" creationId="{89B79254-830C-A6D9-A74E-B62478B79AD5}"/>
          </ac:spMkLst>
        </pc:spChg>
        <pc:spChg chg="mod">
          <ac:chgData name="Raphael Freitas" userId="a487a61babc2bbfd" providerId="LiveId" clId="{A549BABB-4D7A-491C-B4F1-898D4446DFD4}" dt="2022-11-09T23:47:02.870" v="3780"/>
          <ac:spMkLst>
            <pc:docMk/>
            <pc:sldMk cId="3698993914" sldId="322"/>
            <ac:spMk id="48" creationId="{38F103C3-4657-3CB0-5325-033E57CDC47B}"/>
          </ac:spMkLst>
        </pc:spChg>
        <pc:spChg chg="add del mod">
          <ac:chgData name="Raphael Freitas" userId="a487a61babc2bbfd" providerId="LiveId" clId="{A549BABB-4D7A-491C-B4F1-898D4446DFD4}" dt="2022-11-09T23:47:03.600" v="3781"/>
          <ac:spMkLst>
            <pc:docMk/>
            <pc:sldMk cId="3698993914" sldId="322"/>
            <ac:spMk id="49" creationId="{CF3E4D26-130D-42B8-7AAB-17E03B6E0E24}"/>
          </ac:spMkLst>
        </pc:spChg>
        <pc:spChg chg="add del mod">
          <ac:chgData name="Raphael Freitas" userId="a487a61babc2bbfd" providerId="LiveId" clId="{A549BABB-4D7A-491C-B4F1-898D4446DFD4}" dt="2022-11-09T23:47:03.600" v="3781"/>
          <ac:spMkLst>
            <pc:docMk/>
            <pc:sldMk cId="3698993914" sldId="322"/>
            <ac:spMk id="50" creationId="{672566A6-4A02-668B-E228-330E7929E030}"/>
          </ac:spMkLst>
        </pc:spChg>
        <pc:spChg chg="add del mod">
          <ac:chgData name="Raphael Freitas" userId="a487a61babc2bbfd" providerId="LiveId" clId="{A549BABB-4D7A-491C-B4F1-898D4446DFD4}" dt="2022-11-09T23:47:03.600" v="3781"/>
          <ac:spMkLst>
            <pc:docMk/>
            <pc:sldMk cId="3698993914" sldId="322"/>
            <ac:spMk id="51" creationId="{99F118C2-8212-018F-A7EA-92C48E66A8C6}"/>
          </ac:spMkLst>
        </pc:spChg>
        <pc:spChg chg="mod">
          <ac:chgData name="Raphael Freitas" userId="a487a61babc2bbfd" providerId="LiveId" clId="{A549BABB-4D7A-491C-B4F1-898D4446DFD4}" dt="2022-11-09T23:47:21.197" v="3782"/>
          <ac:spMkLst>
            <pc:docMk/>
            <pc:sldMk cId="3698993914" sldId="322"/>
            <ac:spMk id="53" creationId="{3A452E2A-54F4-5DFA-C4C3-8EA91E7F5AC0}"/>
          </ac:spMkLst>
        </pc:spChg>
        <pc:spChg chg="mod">
          <ac:chgData name="Raphael Freitas" userId="a487a61babc2bbfd" providerId="LiveId" clId="{A549BABB-4D7A-491C-B4F1-898D4446DFD4}" dt="2022-11-09T23:47:21.197" v="3782"/>
          <ac:spMkLst>
            <pc:docMk/>
            <pc:sldMk cId="3698993914" sldId="322"/>
            <ac:spMk id="54" creationId="{66393843-2714-6FA4-DCB9-A236DD55197E}"/>
          </ac:spMkLst>
        </pc:spChg>
        <pc:spChg chg="add del mod">
          <ac:chgData name="Raphael Freitas" userId="a487a61babc2bbfd" providerId="LiveId" clId="{A549BABB-4D7A-491C-B4F1-898D4446DFD4}" dt="2022-11-09T23:47:23.776" v="3783"/>
          <ac:spMkLst>
            <pc:docMk/>
            <pc:sldMk cId="3698993914" sldId="322"/>
            <ac:spMk id="56" creationId="{BEAA1E44-194C-349D-5C0F-0E2BC290C49E}"/>
          </ac:spMkLst>
        </pc:spChg>
        <pc:spChg chg="mod">
          <ac:chgData name="Raphael Freitas" userId="a487a61babc2bbfd" providerId="LiveId" clId="{A549BABB-4D7A-491C-B4F1-898D4446DFD4}" dt="2022-11-09T23:47:21.197" v="3782"/>
          <ac:spMkLst>
            <pc:docMk/>
            <pc:sldMk cId="3698993914" sldId="322"/>
            <ac:spMk id="58" creationId="{D431402C-09C4-DEAB-72F4-80BA4C8BA1D6}"/>
          </ac:spMkLst>
        </pc:spChg>
        <pc:spChg chg="mod">
          <ac:chgData name="Raphael Freitas" userId="a487a61babc2bbfd" providerId="LiveId" clId="{A549BABB-4D7A-491C-B4F1-898D4446DFD4}" dt="2022-11-09T23:47:21.197" v="3782"/>
          <ac:spMkLst>
            <pc:docMk/>
            <pc:sldMk cId="3698993914" sldId="322"/>
            <ac:spMk id="59" creationId="{8B7DA54E-DAAC-E10B-7093-F7F4CD6797F8}"/>
          </ac:spMkLst>
        </pc:spChg>
        <pc:spChg chg="add del mod">
          <ac:chgData name="Raphael Freitas" userId="a487a61babc2bbfd" providerId="LiveId" clId="{A549BABB-4D7A-491C-B4F1-898D4446DFD4}" dt="2022-11-09T23:47:23.776" v="3783"/>
          <ac:spMkLst>
            <pc:docMk/>
            <pc:sldMk cId="3698993914" sldId="322"/>
            <ac:spMk id="61" creationId="{E1A15DB4-ABF6-BC65-EC43-C9F4CEAD6335}"/>
          </ac:spMkLst>
        </pc:spChg>
        <pc:spChg chg="mod">
          <ac:chgData name="Raphael Freitas" userId="a487a61babc2bbfd" providerId="LiveId" clId="{A549BABB-4D7A-491C-B4F1-898D4446DFD4}" dt="2022-11-09T23:47:21.197" v="3782"/>
          <ac:spMkLst>
            <pc:docMk/>
            <pc:sldMk cId="3698993914" sldId="322"/>
            <ac:spMk id="63" creationId="{72E5437B-E996-FBCA-C615-C430DF5F8536}"/>
          </ac:spMkLst>
        </pc:spChg>
        <pc:spChg chg="mod">
          <ac:chgData name="Raphael Freitas" userId="a487a61babc2bbfd" providerId="LiveId" clId="{A549BABB-4D7A-491C-B4F1-898D4446DFD4}" dt="2022-11-09T23:47:21.197" v="3782"/>
          <ac:spMkLst>
            <pc:docMk/>
            <pc:sldMk cId="3698993914" sldId="322"/>
            <ac:spMk id="256" creationId="{5A3C2B05-97E6-E87C-6425-73586720EE24}"/>
          </ac:spMkLst>
        </pc:spChg>
        <pc:spChg chg="add del mod">
          <ac:chgData name="Raphael Freitas" userId="a487a61babc2bbfd" providerId="LiveId" clId="{A549BABB-4D7A-491C-B4F1-898D4446DFD4}" dt="2022-11-09T23:47:23.776" v="3783"/>
          <ac:spMkLst>
            <pc:docMk/>
            <pc:sldMk cId="3698993914" sldId="322"/>
            <ac:spMk id="258" creationId="{00E36875-4EB8-9A27-F13C-DAB76CC7DA18}"/>
          </ac:spMkLst>
        </pc:spChg>
        <pc:spChg chg="mod">
          <ac:chgData name="Raphael Freitas" userId="a487a61babc2bbfd" providerId="LiveId" clId="{A549BABB-4D7A-491C-B4F1-898D4446DFD4}" dt="2022-11-09T23:47:21.197" v="3782"/>
          <ac:spMkLst>
            <pc:docMk/>
            <pc:sldMk cId="3698993914" sldId="322"/>
            <ac:spMk id="260" creationId="{FCBE37CF-A170-51F2-2DFC-B7AAE32F47F2}"/>
          </ac:spMkLst>
        </pc:spChg>
        <pc:spChg chg="mod">
          <ac:chgData name="Raphael Freitas" userId="a487a61babc2bbfd" providerId="LiveId" clId="{A549BABB-4D7A-491C-B4F1-898D4446DFD4}" dt="2022-11-09T23:47:21.197" v="3782"/>
          <ac:spMkLst>
            <pc:docMk/>
            <pc:sldMk cId="3698993914" sldId="322"/>
            <ac:spMk id="261" creationId="{368EB620-4AC7-832D-762F-9BF22E77DA45}"/>
          </ac:spMkLst>
        </pc:spChg>
        <pc:spChg chg="add del mod">
          <ac:chgData name="Raphael Freitas" userId="a487a61babc2bbfd" providerId="LiveId" clId="{A549BABB-4D7A-491C-B4F1-898D4446DFD4}" dt="2022-11-09T23:47:23.776" v="3783"/>
          <ac:spMkLst>
            <pc:docMk/>
            <pc:sldMk cId="3698993914" sldId="322"/>
            <ac:spMk id="263" creationId="{58F9EE71-2D72-06E5-6C97-7C9C0CA96ED5}"/>
          </ac:spMkLst>
        </pc:spChg>
        <pc:spChg chg="add del mod">
          <ac:chgData name="Raphael Freitas" userId="a487a61babc2bbfd" providerId="LiveId" clId="{A549BABB-4D7A-491C-B4F1-898D4446DFD4}" dt="2022-11-09T23:47:23.776" v="3783"/>
          <ac:spMkLst>
            <pc:docMk/>
            <pc:sldMk cId="3698993914" sldId="322"/>
            <ac:spMk id="264" creationId="{DD719BDC-DBF5-430B-7163-131A60C60C7B}"/>
          </ac:spMkLst>
        </pc:spChg>
        <pc:spChg chg="add del mod">
          <ac:chgData name="Raphael Freitas" userId="a487a61babc2bbfd" providerId="LiveId" clId="{A549BABB-4D7A-491C-B4F1-898D4446DFD4}" dt="2022-11-09T23:47:23.776" v="3783"/>
          <ac:spMkLst>
            <pc:docMk/>
            <pc:sldMk cId="3698993914" sldId="322"/>
            <ac:spMk id="265" creationId="{DEB97317-994B-577E-5486-2D9203A83F38}"/>
          </ac:spMkLst>
        </pc:spChg>
        <pc:spChg chg="add del mod">
          <ac:chgData name="Raphael Freitas" userId="a487a61babc2bbfd" providerId="LiveId" clId="{A549BABB-4D7A-491C-B4F1-898D4446DFD4}" dt="2022-11-09T23:47:23.776" v="3783"/>
          <ac:spMkLst>
            <pc:docMk/>
            <pc:sldMk cId="3698993914" sldId="322"/>
            <ac:spMk id="266" creationId="{DDCDEA25-DF64-B742-25B7-1D07E1DD4F81}"/>
          </ac:spMkLst>
        </pc:spChg>
        <pc:spChg chg="add del mod">
          <ac:chgData name="Raphael Freitas" userId="a487a61babc2bbfd" providerId="LiveId" clId="{A549BABB-4D7A-491C-B4F1-898D4446DFD4}" dt="2022-11-09T23:47:23.776" v="3783"/>
          <ac:spMkLst>
            <pc:docMk/>
            <pc:sldMk cId="3698993914" sldId="322"/>
            <ac:spMk id="267" creationId="{803C81B9-2499-1505-6A5E-988D11865645}"/>
          </ac:spMkLst>
        </pc:spChg>
        <pc:spChg chg="add del mod">
          <ac:chgData name="Raphael Freitas" userId="a487a61babc2bbfd" providerId="LiveId" clId="{A549BABB-4D7A-491C-B4F1-898D4446DFD4}" dt="2022-11-09T23:47:23.776" v="3783"/>
          <ac:spMkLst>
            <pc:docMk/>
            <pc:sldMk cId="3698993914" sldId="322"/>
            <ac:spMk id="268" creationId="{3495F706-92B4-EBEC-06CA-ED495E58E7AB}"/>
          </ac:spMkLst>
        </pc:spChg>
        <pc:spChg chg="add del mod">
          <ac:chgData name="Raphael Freitas" userId="a487a61babc2bbfd" providerId="LiveId" clId="{A549BABB-4D7A-491C-B4F1-898D4446DFD4}" dt="2022-11-09T23:47:23.776" v="3783"/>
          <ac:spMkLst>
            <pc:docMk/>
            <pc:sldMk cId="3698993914" sldId="322"/>
            <ac:spMk id="269" creationId="{FF625168-9C67-852E-EB31-C4E25FCFE470}"/>
          </ac:spMkLst>
        </pc:spChg>
        <pc:spChg chg="add del mod">
          <ac:chgData name="Raphael Freitas" userId="a487a61babc2bbfd" providerId="LiveId" clId="{A549BABB-4D7A-491C-B4F1-898D4446DFD4}" dt="2022-11-09T23:47:23.776" v="3783"/>
          <ac:spMkLst>
            <pc:docMk/>
            <pc:sldMk cId="3698993914" sldId="322"/>
            <ac:spMk id="270" creationId="{AD8948A7-4F5B-5795-3AC9-FE935E3EDB6F}"/>
          </ac:spMkLst>
        </pc:spChg>
        <pc:spChg chg="add del mod">
          <ac:chgData name="Raphael Freitas" userId="a487a61babc2bbfd" providerId="LiveId" clId="{A549BABB-4D7A-491C-B4F1-898D4446DFD4}" dt="2022-11-09T23:47:23.776" v="3783"/>
          <ac:spMkLst>
            <pc:docMk/>
            <pc:sldMk cId="3698993914" sldId="322"/>
            <ac:spMk id="271" creationId="{A432B7AE-02F7-399E-568E-4F1EEAD6D508}"/>
          </ac:spMkLst>
        </pc:spChg>
        <pc:spChg chg="add del mod">
          <ac:chgData name="Raphael Freitas" userId="a487a61babc2bbfd" providerId="LiveId" clId="{A549BABB-4D7A-491C-B4F1-898D4446DFD4}" dt="2022-11-09T23:47:23.776" v="3783"/>
          <ac:spMkLst>
            <pc:docMk/>
            <pc:sldMk cId="3698993914" sldId="322"/>
            <ac:spMk id="272" creationId="{43F1676C-8369-F8E2-1437-881C80F04A92}"/>
          </ac:spMkLst>
        </pc:spChg>
        <pc:spChg chg="add del mod">
          <ac:chgData name="Raphael Freitas" userId="a487a61babc2bbfd" providerId="LiveId" clId="{A549BABB-4D7A-491C-B4F1-898D4446DFD4}" dt="2022-11-09T23:47:23.776" v="3783"/>
          <ac:spMkLst>
            <pc:docMk/>
            <pc:sldMk cId="3698993914" sldId="322"/>
            <ac:spMk id="273" creationId="{411ADB1B-3F81-86D0-0C7C-E63BFB6D4C65}"/>
          </ac:spMkLst>
        </pc:spChg>
        <pc:spChg chg="add del mod">
          <ac:chgData name="Raphael Freitas" userId="a487a61babc2bbfd" providerId="LiveId" clId="{A549BABB-4D7A-491C-B4F1-898D4446DFD4}" dt="2022-11-09T23:47:23.776" v="3783"/>
          <ac:spMkLst>
            <pc:docMk/>
            <pc:sldMk cId="3698993914" sldId="322"/>
            <ac:spMk id="274" creationId="{F7D3D060-70F4-9EF3-158D-BA480DA24AFF}"/>
          </ac:spMkLst>
        </pc:spChg>
        <pc:spChg chg="add del mod">
          <ac:chgData name="Raphael Freitas" userId="a487a61babc2bbfd" providerId="LiveId" clId="{A549BABB-4D7A-491C-B4F1-898D4446DFD4}" dt="2022-11-09T23:47:23.776" v="3783"/>
          <ac:spMkLst>
            <pc:docMk/>
            <pc:sldMk cId="3698993914" sldId="322"/>
            <ac:spMk id="275" creationId="{DD3F896B-72F6-000B-1CE0-A84DE8246A9C}"/>
          </ac:spMkLst>
        </pc:spChg>
        <pc:spChg chg="mod">
          <ac:chgData name="Raphael Freitas" userId="a487a61babc2bbfd" providerId="LiveId" clId="{A549BABB-4D7A-491C-B4F1-898D4446DFD4}" dt="2022-11-09T23:48:59.935" v="3796"/>
          <ac:spMkLst>
            <pc:docMk/>
            <pc:sldMk cId="3698993914" sldId="322"/>
            <ac:spMk id="277" creationId="{AD9B5458-CB0B-131C-A9D3-BEB8A0D73579}"/>
          </ac:spMkLst>
        </pc:spChg>
        <pc:spChg chg="mod">
          <ac:chgData name="Raphael Freitas" userId="a487a61babc2bbfd" providerId="LiveId" clId="{A549BABB-4D7A-491C-B4F1-898D4446DFD4}" dt="2022-11-09T23:48:59.935" v="3796"/>
          <ac:spMkLst>
            <pc:docMk/>
            <pc:sldMk cId="3698993914" sldId="322"/>
            <ac:spMk id="278" creationId="{0B594E12-647D-1960-B6A3-A746217B9792}"/>
          </ac:spMkLst>
        </pc:spChg>
        <pc:spChg chg="add del mod">
          <ac:chgData name="Raphael Freitas" userId="a487a61babc2bbfd" providerId="LiveId" clId="{A549BABB-4D7A-491C-B4F1-898D4446DFD4}" dt="2022-11-09T23:53:06.612" v="3853" actId="478"/>
          <ac:spMkLst>
            <pc:docMk/>
            <pc:sldMk cId="3698993914" sldId="322"/>
            <ac:spMk id="280" creationId="{9E1DED6B-7731-1C08-27F0-2E0EB129F17A}"/>
          </ac:spMkLst>
        </pc:spChg>
        <pc:spChg chg="mod">
          <ac:chgData name="Raphael Freitas" userId="a487a61babc2bbfd" providerId="LiveId" clId="{A549BABB-4D7A-491C-B4F1-898D4446DFD4}" dt="2022-11-09T23:48:59.935" v="3796"/>
          <ac:spMkLst>
            <pc:docMk/>
            <pc:sldMk cId="3698993914" sldId="322"/>
            <ac:spMk id="282" creationId="{083CD17C-5412-665F-BCFC-226C5D48D2C2}"/>
          </ac:spMkLst>
        </pc:spChg>
        <pc:spChg chg="mod">
          <ac:chgData name="Raphael Freitas" userId="a487a61babc2bbfd" providerId="LiveId" clId="{A549BABB-4D7A-491C-B4F1-898D4446DFD4}" dt="2022-11-09T23:48:59.935" v="3796"/>
          <ac:spMkLst>
            <pc:docMk/>
            <pc:sldMk cId="3698993914" sldId="322"/>
            <ac:spMk id="283" creationId="{1C79A9B9-7943-614F-43FB-F4409CE0B449}"/>
          </ac:spMkLst>
        </pc:spChg>
        <pc:spChg chg="add del mod">
          <ac:chgData name="Raphael Freitas" userId="a487a61babc2bbfd" providerId="LiveId" clId="{A549BABB-4D7A-491C-B4F1-898D4446DFD4}" dt="2022-11-09T23:53:06.612" v="3853" actId="478"/>
          <ac:spMkLst>
            <pc:docMk/>
            <pc:sldMk cId="3698993914" sldId="322"/>
            <ac:spMk id="285" creationId="{1E2D1734-81F1-A940-F59C-D2918007D9BA}"/>
          </ac:spMkLst>
        </pc:spChg>
        <pc:spChg chg="mod">
          <ac:chgData name="Raphael Freitas" userId="a487a61babc2bbfd" providerId="LiveId" clId="{A549BABB-4D7A-491C-B4F1-898D4446DFD4}" dt="2022-11-09T23:48:59.935" v="3796"/>
          <ac:spMkLst>
            <pc:docMk/>
            <pc:sldMk cId="3698993914" sldId="322"/>
            <ac:spMk id="287" creationId="{DC25E86B-78CF-1CE4-2E67-FC9835301090}"/>
          </ac:spMkLst>
        </pc:spChg>
        <pc:spChg chg="mod">
          <ac:chgData name="Raphael Freitas" userId="a487a61babc2bbfd" providerId="LiveId" clId="{A549BABB-4D7A-491C-B4F1-898D4446DFD4}" dt="2022-11-09T23:48:59.935" v="3796"/>
          <ac:spMkLst>
            <pc:docMk/>
            <pc:sldMk cId="3698993914" sldId="322"/>
            <ac:spMk id="288" creationId="{0F65C100-0B52-C511-6C5F-EB97F7C3C203}"/>
          </ac:spMkLst>
        </pc:spChg>
        <pc:spChg chg="add del mod">
          <ac:chgData name="Raphael Freitas" userId="a487a61babc2bbfd" providerId="LiveId" clId="{A549BABB-4D7A-491C-B4F1-898D4446DFD4}" dt="2022-11-09T23:53:06.612" v="3853" actId="478"/>
          <ac:spMkLst>
            <pc:docMk/>
            <pc:sldMk cId="3698993914" sldId="322"/>
            <ac:spMk id="290" creationId="{68BD2820-EA14-F353-920E-82CF5B333B47}"/>
          </ac:spMkLst>
        </pc:spChg>
        <pc:spChg chg="mod">
          <ac:chgData name="Raphael Freitas" userId="a487a61babc2bbfd" providerId="LiveId" clId="{A549BABB-4D7A-491C-B4F1-898D4446DFD4}" dt="2022-11-09T23:48:59.935" v="3796"/>
          <ac:spMkLst>
            <pc:docMk/>
            <pc:sldMk cId="3698993914" sldId="322"/>
            <ac:spMk id="292" creationId="{A3983BB8-E8CE-2B9B-CAC8-0F0020DD3914}"/>
          </ac:spMkLst>
        </pc:spChg>
        <pc:spChg chg="mod">
          <ac:chgData name="Raphael Freitas" userId="a487a61babc2bbfd" providerId="LiveId" clId="{A549BABB-4D7A-491C-B4F1-898D4446DFD4}" dt="2022-11-09T23:48:59.935" v="3796"/>
          <ac:spMkLst>
            <pc:docMk/>
            <pc:sldMk cId="3698993914" sldId="322"/>
            <ac:spMk id="293" creationId="{BA1874E3-A81F-2F46-4E52-E4AD10015E9C}"/>
          </ac:spMkLst>
        </pc:spChg>
        <pc:spChg chg="add del mod">
          <ac:chgData name="Raphael Freitas" userId="a487a61babc2bbfd" providerId="LiveId" clId="{A549BABB-4D7A-491C-B4F1-898D4446DFD4}" dt="2022-11-09T23:53:06.612" v="3853" actId="478"/>
          <ac:spMkLst>
            <pc:docMk/>
            <pc:sldMk cId="3698993914" sldId="322"/>
            <ac:spMk id="295" creationId="{A2D1C662-7118-246A-FFED-484A5725ADB5}"/>
          </ac:spMkLst>
        </pc:spChg>
        <pc:spChg chg="add del mod">
          <ac:chgData name="Raphael Freitas" userId="a487a61babc2bbfd" providerId="LiveId" clId="{A549BABB-4D7A-491C-B4F1-898D4446DFD4}" dt="2022-11-09T23:53:06.612" v="3853" actId="478"/>
          <ac:spMkLst>
            <pc:docMk/>
            <pc:sldMk cId="3698993914" sldId="322"/>
            <ac:spMk id="296" creationId="{951E0C32-5BDE-DB48-1457-BE6A6EAC732F}"/>
          </ac:spMkLst>
        </pc:spChg>
        <pc:spChg chg="add del mod">
          <ac:chgData name="Raphael Freitas" userId="a487a61babc2bbfd" providerId="LiveId" clId="{A549BABB-4D7A-491C-B4F1-898D4446DFD4}" dt="2022-11-09T23:53:06.612" v="3853" actId="478"/>
          <ac:spMkLst>
            <pc:docMk/>
            <pc:sldMk cId="3698993914" sldId="322"/>
            <ac:spMk id="297" creationId="{D307A336-084E-CC3C-94CB-33F180B82E83}"/>
          </ac:spMkLst>
        </pc:spChg>
        <pc:spChg chg="add del mod">
          <ac:chgData name="Raphael Freitas" userId="a487a61babc2bbfd" providerId="LiveId" clId="{A549BABB-4D7A-491C-B4F1-898D4446DFD4}" dt="2022-11-09T23:53:06.612" v="3853" actId="478"/>
          <ac:spMkLst>
            <pc:docMk/>
            <pc:sldMk cId="3698993914" sldId="322"/>
            <ac:spMk id="298" creationId="{A4EE4229-6FDF-A7A4-E8AF-0297AA6BA7DA}"/>
          </ac:spMkLst>
        </pc:spChg>
        <pc:spChg chg="add del mod">
          <ac:chgData name="Raphael Freitas" userId="a487a61babc2bbfd" providerId="LiveId" clId="{A549BABB-4D7A-491C-B4F1-898D4446DFD4}" dt="2022-11-09T23:53:06.612" v="3853" actId="478"/>
          <ac:spMkLst>
            <pc:docMk/>
            <pc:sldMk cId="3698993914" sldId="322"/>
            <ac:spMk id="299" creationId="{997554EA-5429-11B6-61F1-48A015A7FF98}"/>
          </ac:spMkLst>
        </pc:spChg>
        <pc:spChg chg="add del mod">
          <ac:chgData name="Raphael Freitas" userId="a487a61babc2bbfd" providerId="LiveId" clId="{A549BABB-4D7A-491C-B4F1-898D4446DFD4}" dt="2022-11-09T23:49:54.667" v="3808" actId="478"/>
          <ac:spMkLst>
            <pc:docMk/>
            <pc:sldMk cId="3698993914" sldId="322"/>
            <ac:spMk id="300" creationId="{0849F0BE-4416-CB02-F4F3-D0F8C71CAF71}"/>
          </ac:spMkLst>
        </pc:spChg>
        <pc:spChg chg="add del mod">
          <ac:chgData name="Raphael Freitas" userId="a487a61babc2bbfd" providerId="LiveId" clId="{A549BABB-4D7A-491C-B4F1-898D4446DFD4}" dt="2022-11-09T23:50:29.793" v="3821" actId="478"/>
          <ac:spMkLst>
            <pc:docMk/>
            <pc:sldMk cId="3698993914" sldId="322"/>
            <ac:spMk id="301" creationId="{4FFD98FC-6BFD-3E66-429F-40503F17ED45}"/>
          </ac:spMkLst>
        </pc:spChg>
        <pc:spChg chg="add del mod">
          <ac:chgData name="Raphael Freitas" userId="a487a61babc2bbfd" providerId="LiveId" clId="{A549BABB-4D7A-491C-B4F1-898D4446DFD4}" dt="2022-11-09T23:50:32.427" v="3823" actId="478"/>
          <ac:spMkLst>
            <pc:docMk/>
            <pc:sldMk cId="3698993914" sldId="322"/>
            <ac:spMk id="302" creationId="{D23C87A5-C06C-B169-6B23-8080C5BC56F5}"/>
          </ac:spMkLst>
        </pc:spChg>
        <pc:spChg chg="add del mod">
          <ac:chgData name="Raphael Freitas" userId="a487a61babc2bbfd" providerId="LiveId" clId="{A549BABB-4D7A-491C-B4F1-898D4446DFD4}" dt="2022-11-09T23:50:34.546" v="3825" actId="478"/>
          <ac:spMkLst>
            <pc:docMk/>
            <pc:sldMk cId="3698993914" sldId="322"/>
            <ac:spMk id="303" creationId="{1AC16354-8B57-213D-9BCE-E12E677AC7E5}"/>
          </ac:spMkLst>
        </pc:spChg>
        <pc:spChg chg="add del mod">
          <ac:chgData name="Raphael Freitas" userId="a487a61babc2bbfd" providerId="LiveId" clId="{A549BABB-4D7A-491C-B4F1-898D4446DFD4}" dt="2022-11-09T23:49:52.850" v="3807" actId="478"/>
          <ac:spMkLst>
            <pc:docMk/>
            <pc:sldMk cId="3698993914" sldId="322"/>
            <ac:spMk id="304" creationId="{9C93EA80-88F2-C476-E23D-A108A9D0E48A}"/>
          </ac:spMkLst>
        </pc:spChg>
        <pc:spChg chg="add del mod">
          <ac:chgData name="Raphael Freitas" userId="a487a61babc2bbfd" providerId="LiveId" clId="{A549BABB-4D7A-491C-B4F1-898D4446DFD4}" dt="2022-11-09T23:50:27.789" v="3820" actId="478"/>
          <ac:spMkLst>
            <pc:docMk/>
            <pc:sldMk cId="3698993914" sldId="322"/>
            <ac:spMk id="305" creationId="{128E3E56-F64D-9EC1-0333-1D11163879C8}"/>
          </ac:spMkLst>
        </pc:spChg>
        <pc:spChg chg="add del mod">
          <ac:chgData name="Raphael Freitas" userId="a487a61babc2bbfd" providerId="LiveId" clId="{A549BABB-4D7A-491C-B4F1-898D4446DFD4}" dt="2022-11-09T23:50:33.425" v="3824" actId="478"/>
          <ac:spMkLst>
            <pc:docMk/>
            <pc:sldMk cId="3698993914" sldId="322"/>
            <ac:spMk id="306" creationId="{267686BB-8D2B-EC5F-052B-F071B1AFE813}"/>
          </ac:spMkLst>
        </pc:spChg>
        <pc:spChg chg="add del mod">
          <ac:chgData name="Raphael Freitas" userId="a487a61babc2bbfd" providerId="LiveId" clId="{A549BABB-4D7A-491C-B4F1-898D4446DFD4}" dt="2022-11-09T23:50:30.494" v="3822" actId="478"/>
          <ac:spMkLst>
            <pc:docMk/>
            <pc:sldMk cId="3698993914" sldId="322"/>
            <ac:spMk id="307" creationId="{09685963-C791-9FE0-3AAD-6F526C2B343B}"/>
          </ac:spMkLst>
        </pc:spChg>
        <pc:spChg chg="mod">
          <ac:chgData name="Raphael Freitas" userId="a487a61babc2bbfd" providerId="LiveId" clId="{A549BABB-4D7A-491C-B4F1-898D4446DFD4}" dt="2022-11-09T23:48:59.935" v="3796"/>
          <ac:spMkLst>
            <pc:docMk/>
            <pc:sldMk cId="3698993914" sldId="322"/>
            <ac:spMk id="309" creationId="{6C6D9A3C-B519-9A39-EFE2-CCEE4E6992CD}"/>
          </ac:spMkLst>
        </pc:spChg>
        <pc:spChg chg="mod">
          <ac:chgData name="Raphael Freitas" userId="a487a61babc2bbfd" providerId="LiveId" clId="{A549BABB-4D7A-491C-B4F1-898D4446DFD4}" dt="2022-11-09T23:48:59.935" v="3796"/>
          <ac:spMkLst>
            <pc:docMk/>
            <pc:sldMk cId="3698993914" sldId="322"/>
            <ac:spMk id="310" creationId="{DBB5BA14-3579-38A9-928F-DE54853CEC37}"/>
          </ac:spMkLst>
        </pc:spChg>
        <pc:spChg chg="add del mod">
          <ac:chgData name="Raphael Freitas" userId="a487a61babc2bbfd" providerId="LiveId" clId="{A549BABB-4D7A-491C-B4F1-898D4446DFD4}" dt="2022-11-09T23:53:06.612" v="3853" actId="478"/>
          <ac:spMkLst>
            <pc:docMk/>
            <pc:sldMk cId="3698993914" sldId="322"/>
            <ac:spMk id="312" creationId="{2C790F95-537E-B9F1-1BF7-8AE02B6AA4E6}"/>
          </ac:spMkLst>
        </pc:spChg>
        <pc:spChg chg="add del mod">
          <ac:chgData name="Raphael Freitas" userId="a487a61babc2bbfd" providerId="LiveId" clId="{A549BABB-4D7A-491C-B4F1-898D4446DFD4}" dt="2022-11-09T23:53:06.612" v="3853" actId="478"/>
          <ac:spMkLst>
            <pc:docMk/>
            <pc:sldMk cId="3698993914" sldId="322"/>
            <ac:spMk id="313" creationId="{22DA71A4-DA6F-5075-681D-A0CA807C3D77}"/>
          </ac:spMkLst>
        </pc:spChg>
        <pc:spChg chg="add del mod">
          <ac:chgData name="Raphael Freitas" userId="a487a61babc2bbfd" providerId="LiveId" clId="{A549BABB-4D7A-491C-B4F1-898D4446DFD4}" dt="2022-11-09T23:50:36.786" v="3827" actId="478"/>
          <ac:spMkLst>
            <pc:docMk/>
            <pc:sldMk cId="3698993914" sldId="322"/>
            <ac:spMk id="314" creationId="{D5E3DEF1-D12D-4952-059C-B2A6546994CE}"/>
          </ac:spMkLst>
        </pc:spChg>
        <pc:spChg chg="add del mod">
          <ac:chgData name="Raphael Freitas" userId="a487a61babc2bbfd" providerId="LiveId" clId="{A549BABB-4D7A-491C-B4F1-898D4446DFD4}" dt="2022-11-09T23:50:35.371" v="3826" actId="478"/>
          <ac:spMkLst>
            <pc:docMk/>
            <pc:sldMk cId="3698993914" sldId="322"/>
            <ac:spMk id="315" creationId="{F8AE56C2-8121-8E6D-6CF6-0D54996A4338}"/>
          </ac:spMkLst>
        </pc:spChg>
        <pc:spChg chg="mod">
          <ac:chgData name="Raphael Freitas" userId="a487a61babc2bbfd" providerId="LiveId" clId="{A549BABB-4D7A-491C-B4F1-898D4446DFD4}" dt="2022-11-10T00:05:55.061" v="3923" actId="1076"/>
          <ac:spMkLst>
            <pc:docMk/>
            <pc:sldMk cId="3698993914" sldId="322"/>
            <ac:spMk id="316" creationId="{00000000-0000-0000-0000-000000000000}"/>
          </ac:spMkLst>
        </pc:spChg>
        <pc:spChg chg="add del">
          <ac:chgData name="Raphael Freitas" userId="a487a61babc2bbfd" providerId="LiveId" clId="{A549BABB-4D7A-491C-B4F1-898D4446DFD4}" dt="2022-11-09T23:49:56.509" v="3810" actId="22"/>
          <ac:spMkLst>
            <pc:docMk/>
            <pc:sldMk cId="3698993914" sldId="322"/>
            <ac:spMk id="318" creationId="{3742F60C-B2C9-AEE1-0DBA-07B883483B60}"/>
          </ac:spMkLst>
        </pc:spChg>
        <pc:spChg chg="add del mod">
          <ac:chgData name="Raphael Freitas" userId="a487a61babc2bbfd" providerId="LiveId" clId="{A549BABB-4D7A-491C-B4F1-898D4446DFD4}" dt="2022-11-09T23:53:06.612" v="3853" actId="478"/>
          <ac:spMkLst>
            <pc:docMk/>
            <pc:sldMk cId="3698993914" sldId="322"/>
            <ac:spMk id="319" creationId="{D6363594-F61B-2A30-46AC-CC3EE7CDBD0C}"/>
          </ac:spMkLst>
        </pc:spChg>
        <pc:spChg chg="add del mod">
          <ac:chgData name="Raphael Freitas" userId="a487a61babc2bbfd" providerId="LiveId" clId="{A549BABB-4D7A-491C-B4F1-898D4446DFD4}" dt="2022-11-09T23:53:06.612" v="3853" actId="478"/>
          <ac:spMkLst>
            <pc:docMk/>
            <pc:sldMk cId="3698993914" sldId="322"/>
            <ac:spMk id="320" creationId="{5DDA607D-CFC0-6D66-F49E-8CE63C5721C9}"/>
          </ac:spMkLst>
        </pc:spChg>
        <pc:spChg chg="add del mod">
          <ac:chgData name="Raphael Freitas" userId="a487a61babc2bbfd" providerId="LiveId" clId="{A549BABB-4D7A-491C-B4F1-898D4446DFD4}" dt="2022-11-09T23:53:06.612" v="3853" actId="478"/>
          <ac:spMkLst>
            <pc:docMk/>
            <pc:sldMk cId="3698993914" sldId="322"/>
            <ac:spMk id="321" creationId="{3BC01946-423E-0981-0F2A-38AAED0FB874}"/>
          </ac:spMkLst>
        </pc:spChg>
        <pc:spChg chg="add del mod">
          <ac:chgData name="Raphael Freitas" userId="a487a61babc2bbfd" providerId="LiveId" clId="{A549BABB-4D7A-491C-B4F1-898D4446DFD4}" dt="2022-11-09T23:53:06.612" v="3853" actId="478"/>
          <ac:spMkLst>
            <pc:docMk/>
            <pc:sldMk cId="3698993914" sldId="322"/>
            <ac:spMk id="322" creationId="{63E36BBD-6FA3-58C2-7537-85031DDCACE4}"/>
          </ac:spMkLst>
        </pc:spChg>
        <pc:spChg chg="add del mod">
          <ac:chgData name="Raphael Freitas" userId="a487a61babc2bbfd" providerId="LiveId" clId="{A549BABB-4D7A-491C-B4F1-898D4446DFD4}" dt="2022-11-09T23:53:06.612" v="3853" actId="478"/>
          <ac:spMkLst>
            <pc:docMk/>
            <pc:sldMk cId="3698993914" sldId="322"/>
            <ac:spMk id="323" creationId="{0FEC040D-E1F3-A0A2-EE64-75152FEB605E}"/>
          </ac:spMkLst>
        </pc:spChg>
        <pc:spChg chg="mod">
          <ac:chgData name="Raphael Freitas" userId="a487a61babc2bbfd" providerId="LiveId" clId="{A549BABB-4D7A-491C-B4F1-898D4446DFD4}" dt="2022-11-09T23:53:15.614" v="3854"/>
          <ac:spMkLst>
            <pc:docMk/>
            <pc:sldMk cId="3698993914" sldId="322"/>
            <ac:spMk id="325" creationId="{FC76C72A-AB79-D697-1798-0942EFE294CD}"/>
          </ac:spMkLst>
        </pc:spChg>
        <pc:spChg chg="mod">
          <ac:chgData name="Raphael Freitas" userId="a487a61babc2bbfd" providerId="LiveId" clId="{A549BABB-4D7A-491C-B4F1-898D4446DFD4}" dt="2022-11-09T23:53:15.614" v="3854"/>
          <ac:spMkLst>
            <pc:docMk/>
            <pc:sldMk cId="3698993914" sldId="322"/>
            <ac:spMk id="326" creationId="{701094CC-3B45-889B-8273-4B03D22C155E}"/>
          </ac:spMkLst>
        </pc:spChg>
        <pc:spChg chg="mod">
          <ac:chgData name="Raphael Freitas" userId="a487a61babc2bbfd" providerId="LiveId" clId="{A549BABB-4D7A-491C-B4F1-898D4446DFD4}" dt="2022-11-09T23:53:15.614" v="3854"/>
          <ac:spMkLst>
            <pc:docMk/>
            <pc:sldMk cId="3698993914" sldId="322"/>
            <ac:spMk id="327" creationId="{A743CF40-40A5-EF42-FCE0-E12C60F0DE52}"/>
          </ac:spMkLst>
        </pc:spChg>
        <pc:spChg chg="mod">
          <ac:chgData name="Raphael Freitas" userId="a487a61babc2bbfd" providerId="LiveId" clId="{A549BABB-4D7A-491C-B4F1-898D4446DFD4}" dt="2022-11-09T23:53:15.614" v="3854"/>
          <ac:spMkLst>
            <pc:docMk/>
            <pc:sldMk cId="3698993914" sldId="322"/>
            <ac:spMk id="328" creationId="{C1E4CE67-F455-3EF6-8CE5-3E9C5B62F707}"/>
          </ac:spMkLst>
        </pc:spChg>
        <pc:spChg chg="mod">
          <ac:chgData name="Raphael Freitas" userId="a487a61babc2bbfd" providerId="LiveId" clId="{A549BABB-4D7A-491C-B4F1-898D4446DFD4}" dt="2022-11-09T23:53:15.614" v="3854"/>
          <ac:spMkLst>
            <pc:docMk/>
            <pc:sldMk cId="3698993914" sldId="322"/>
            <ac:spMk id="329" creationId="{22A748E1-9EC5-1460-468B-76F9206C5B07}"/>
          </ac:spMkLst>
        </pc:spChg>
        <pc:spChg chg="mod">
          <ac:chgData name="Raphael Freitas" userId="a487a61babc2bbfd" providerId="LiveId" clId="{A549BABB-4D7A-491C-B4F1-898D4446DFD4}" dt="2022-11-09T23:53:15.614" v="3854"/>
          <ac:spMkLst>
            <pc:docMk/>
            <pc:sldMk cId="3698993914" sldId="322"/>
            <ac:spMk id="330" creationId="{B28DF2E5-488F-1436-7812-87435A3733C3}"/>
          </ac:spMkLst>
        </pc:spChg>
        <pc:spChg chg="mod">
          <ac:chgData name="Raphael Freitas" userId="a487a61babc2bbfd" providerId="LiveId" clId="{A549BABB-4D7A-491C-B4F1-898D4446DFD4}" dt="2022-11-09T23:53:15.614" v="3854"/>
          <ac:spMkLst>
            <pc:docMk/>
            <pc:sldMk cId="3698993914" sldId="322"/>
            <ac:spMk id="331" creationId="{E362AF84-EF93-AC76-EDAA-C2C5C8E190F4}"/>
          </ac:spMkLst>
        </pc:spChg>
        <pc:spChg chg="add mod">
          <ac:chgData name="Raphael Freitas" userId="a487a61babc2bbfd" providerId="LiveId" clId="{A549BABB-4D7A-491C-B4F1-898D4446DFD4}" dt="2022-11-10T00:11:25.460" v="3959" actId="1035"/>
          <ac:spMkLst>
            <pc:docMk/>
            <pc:sldMk cId="3698993914" sldId="322"/>
            <ac:spMk id="335" creationId="{EAD55D78-DE36-1644-4B31-CA67F8C2B10E}"/>
          </ac:spMkLst>
        </pc:spChg>
        <pc:spChg chg="add mod">
          <ac:chgData name="Raphael Freitas" userId="a487a61babc2bbfd" providerId="LiveId" clId="{A549BABB-4D7A-491C-B4F1-898D4446DFD4}" dt="2022-11-10T00:11:25.460" v="3959" actId="1035"/>
          <ac:spMkLst>
            <pc:docMk/>
            <pc:sldMk cId="3698993914" sldId="322"/>
            <ac:spMk id="336" creationId="{987AC5A1-7BE1-0559-C926-665A8C31149A}"/>
          </ac:spMkLst>
        </pc:spChg>
        <pc:spChg chg="mod">
          <ac:chgData name="Raphael Freitas" userId="a487a61babc2bbfd" providerId="LiveId" clId="{A549BABB-4D7A-491C-B4F1-898D4446DFD4}" dt="2022-11-09T23:53:15.614" v="3854"/>
          <ac:spMkLst>
            <pc:docMk/>
            <pc:sldMk cId="3698993914" sldId="322"/>
            <ac:spMk id="338" creationId="{E5DE616B-8A34-BD3C-039F-2A816D12FA64}"/>
          </ac:spMkLst>
        </pc:spChg>
        <pc:spChg chg="mod">
          <ac:chgData name="Raphael Freitas" userId="a487a61babc2bbfd" providerId="LiveId" clId="{A549BABB-4D7A-491C-B4F1-898D4446DFD4}" dt="2022-11-09T23:53:15.614" v="3854"/>
          <ac:spMkLst>
            <pc:docMk/>
            <pc:sldMk cId="3698993914" sldId="322"/>
            <ac:spMk id="339" creationId="{EE67D3D8-0B9E-257E-CFE0-F08A7CAE3F20}"/>
          </ac:spMkLst>
        </pc:spChg>
        <pc:spChg chg="mod">
          <ac:chgData name="Raphael Freitas" userId="a487a61babc2bbfd" providerId="LiveId" clId="{A549BABB-4D7A-491C-B4F1-898D4446DFD4}" dt="2022-11-09T23:53:15.614" v="3854"/>
          <ac:spMkLst>
            <pc:docMk/>
            <pc:sldMk cId="3698993914" sldId="322"/>
            <ac:spMk id="340" creationId="{CC47EBEF-4E1C-59FD-4477-E02F4EAC5636}"/>
          </ac:spMkLst>
        </pc:spChg>
        <pc:spChg chg="mod">
          <ac:chgData name="Raphael Freitas" userId="a487a61babc2bbfd" providerId="LiveId" clId="{A549BABB-4D7A-491C-B4F1-898D4446DFD4}" dt="2022-11-09T23:53:15.614" v="3854"/>
          <ac:spMkLst>
            <pc:docMk/>
            <pc:sldMk cId="3698993914" sldId="322"/>
            <ac:spMk id="341" creationId="{12DEFF5D-D265-3C8D-F777-FF9E63E7BDB6}"/>
          </ac:spMkLst>
        </pc:spChg>
        <pc:spChg chg="mod">
          <ac:chgData name="Raphael Freitas" userId="a487a61babc2bbfd" providerId="LiveId" clId="{A549BABB-4D7A-491C-B4F1-898D4446DFD4}" dt="2022-11-09T23:53:15.614" v="3854"/>
          <ac:spMkLst>
            <pc:docMk/>
            <pc:sldMk cId="3698993914" sldId="322"/>
            <ac:spMk id="342" creationId="{B35A672B-7F3E-653C-B838-08FB2FC6F4FC}"/>
          </ac:spMkLst>
        </pc:spChg>
        <pc:spChg chg="mod">
          <ac:chgData name="Raphael Freitas" userId="a487a61babc2bbfd" providerId="LiveId" clId="{A549BABB-4D7A-491C-B4F1-898D4446DFD4}" dt="2022-11-09T23:53:15.614" v="3854"/>
          <ac:spMkLst>
            <pc:docMk/>
            <pc:sldMk cId="3698993914" sldId="322"/>
            <ac:spMk id="343" creationId="{40CDE197-52FB-472E-D707-CF2B1CD638BF}"/>
          </ac:spMkLst>
        </pc:spChg>
        <pc:spChg chg="mod topLvl">
          <ac:chgData name="Raphael Freitas" userId="a487a61babc2bbfd" providerId="LiveId" clId="{A549BABB-4D7A-491C-B4F1-898D4446DFD4}" dt="2022-11-10T00:11:25.460" v="3959" actId="1035"/>
          <ac:spMkLst>
            <pc:docMk/>
            <pc:sldMk cId="3698993914" sldId="322"/>
            <ac:spMk id="345" creationId="{0B5D34E7-0F31-1F37-4FFF-9B268F40313D}"/>
          </ac:spMkLst>
        </pc:spChg>
        <pc:spChg chg="del mod topLvl">
          <ac:chgData name="Raphael Freitas" userId="a487a61babc2bbfd" providerId="LiveId" clId="{A549BABB-4D7A-491C-B4F1-898D4446DFD4}" dt="2022-11-09T23:56:28.418" v="3894" actId="478"/>
          <ac:spMkLst>
            <pc:docMk/>
            <pc:sldMk cId="3698993914" sldId="322"/>
            <ac:spMk id="346" creationId="{0EDE7187-51C3-8F71-C78F-31314D3E3265}"/>
          </ac:spMkLst>
        </pc:spChg>
        <pc:spChg chg="mod topLvl">
          <ac:chgData name="Raphael Freitas" userId="a487a61babc2bbfd" providerId="LiveId" clId="{A549BABB-4D7A-491C-B4F1-898D4446DFD4}" dt="2022-11-10T00:11:25.460" v="3959" actId="1035"/>
          <ac:spMkLst>
            <pc:docMk/>
            <pc:sldMk cId="3698993914" sldId="322"/>
            <ac:spMk id="348" creationId="{E2E4C85B-9543-A814-4220-C142FAA32DAA}"/>
          </ac:spMkLst>
        </pc:spChg>
        <pc:spChg chg="del mod topLvl">
          <ac:chgData name="Raphael Freitas" userId="a487a61babc2bbfd" providerId="LiveId" clId="{A549BABB-4D7A-491C-B4F1-898D4446DFD4}" dt="2022-11-09T23:56:55.433" v="3906" actId="478"/>
          <ac:spMkLst>
            <pc:docMk/>
            <pc:sldMk cId="3698993914" sldId="322"/>
            <ac:spMk id="349" creationId="{B520EBFB-8744-9F08-D340-916AED150BE3}"/>
          </ac:spMkLst>
        </pc:spChg>
        <pc:spChg chg="mod topLvl">
          <ac:chgData name="Raphael Freitas" userId="a487a61babc2bbfd" providerId="LiveId" clId="{A549BABB-4D7A-491C-B4F1-898D4446DFD4}" dt="2022-11-10T00:11:25.460" v="3959" actId="1035"/>
          <ac:spMkLst>
            <pc:docMk/>
            <pc:sldMk cId="3698993914" sldId="322"/>
            <ac:spMk id="351" creationId="{CF8B459B-4EBA-B0B0-9F66-2830A0359497}"/>
          </ac:spMkLst>
        </pc:spChg>
        <pc:spChg chg="del mod topLvl">
          <ac:chgData name="Raphael Freitas" userId="a487a61babc2bbfd" providerId="LiveId" clId="{A549BABB-4D7A-491C-B4F1-898D4446DFD4}" dt="2022-11-09T23:56:33.329" v="3896" actId="478"/>
          <ac:spMkLst>
            <pc:docMk/>
            <pc:sldMk cId="3698993914" sldId="322"/>
            <ac:spMk id="352" creationId="{0B127092-F041-D2DB-C3A2-FAE6B80A4407}"/>
          </ac:spMkLst>
        </pc:spChg>
        <pc:spChg chg="mod topLvl">
          <ac:chgData name="Raphael Freitas" userId="a487a61babc2bbfd" providerId="LiveId" clId="{A549BABB-4D7A-491C-B4F1-898D4446DFD4}" dt="2022-11-10T00:11:25.460" v="3959" actId="1035"/>
          <ac:spMkLst>
            <pc:docMk/>
            <pc:sldMk cId="3698993914" sldId="322"/>
            <ac:spMk id="354" creationId="{FCDC38EB-E633-5480-F317-110B5457EE2B}"/>
          </ac:spMkLst>
        </pc:spChg>
        <pc:spChg chg="del mod topLvl">
          <ac:chgData name="Raphael Freitas" userId="a487a61babc2bbfd" providerId="LiveId" clId="{A549BABB-4D7A-491C-B4F1-898D4446DFD4}" dt="2022-11-09T23:56:50.001" v="3904" actId="478"/>
          <ac:spMkLst>
            <pc:docMk/>
            <pc:sldMk cId="3698993914" sldId="322"/>
            <ac:spMk id="355" creationId="{CFF1F958-3587-AB3A-E82D-D278FF7143BD}"/>
          </ac:spMkLst>
        </pc:spChg>
        <pc:spChg chg="mod topLvl">
          <ac:chgData name="Raphael Freitas" userId="a487a61babc2bbfd" providerId="LiveId" clId="{A549BABB-4D7A-491C-B4F1-898D4446DFD4}" dt="2022-11-10T00:11:25.460" v="3959" actId="1035"/>
          <ac:spMkLst>
            <pc:docMk/>
            <pc:sldMk cId="3698993914" sldId="322"/>
            <ac:spMk id="357" creationId="{1CAA33A1-94DA-92DF-84F2-8AB5C3A39113}"/>
          </ac:spMkLst>
        </pc:spChg>
        <pc:spChg chg="del mod topLvl">
          <ac:chgData name="Raphael Freitas" userId="a487a61babc2bbfd" providerId="LiveId" clId="{A549BABB-4D7A-491C-B4F1-898D4446DFD4}" dt="2022-11-09T23:56:37.722" v="3898" actId="478"/>
          <ac:spMkLst>
            <pc:docMk/>
            <pc:sldMk cId="3698993914" sldId="322"/>
            <ac:spMk id="358" creationId="{94F3A1F5-53D5-0647-7CE2-36937830A673}"/>
          </ac:spMkLst>
        </pc:spChg>
        <pc:spChg chg="mod topLvl">
          <ac:chgData name="Raphael Freitas" userId="a487a61babc2bbfd" providerId="LiveId" clId="{A549BABB-4D7A-491C-B4F1-898D4446DFD4}" dt="2022-11-10T00:11:25.460" v="3959" actId="1035"/>
          <ac:spMkLst>
            <pc:docMk/>
            <pc:sldMk cId="3698993914" sldId="322"/>
            <ac:spMk id="360" creationId="{CA766918-17A8-552D-C905-747C5520334C}"/>
          </ac:spMkLst>
        </pc:spChg>
        <pc:spChg chg="del mod topLvl">
          <ac:chgData name="Raphael Freitas" userId="a487a61babc2bbfd" providerId="LiveId" clId="{A549BABB-4D7A-491C-B4F1-898D4446DFD4}" dt="2022-11-09T23:56:44.298" v="3902" actId="478"/>
          <ac:spMkLst>
            <pc:docMk/>
            <pc:sldMk cId="3698993914" sldId="322"/>
            <ac:spMk id="361" creationId="{7E80235E-2658-3119-3625-46885683F47B}"/>
          </ac:spMkLst>
        </pc:spChg>
        <pc:spChg chg="add del mod">
          <ac:chgData name="Raphael Freitas" userId="a487a61babc2bbfd" providerId="LiveId" clId="{A549BABB-4D7A-491C-B4F1-898D4446DFD4}" dt="2022-11-09T23:53:26.893" v="3859" actId="478"/>
          <ac:spMkLst>
            <pc:docMk/>
            <pc:sldMk cId="3698993914" sldId="322"/>
            <ac:spMk id="362" creationId="{DBA02AB6-DB79-8D94-2286-2A0BDB31B591}"/>
          </ac:spMkLst>
        </pc:spChg>
        <pc:spChg chg="add del mod">
          <ac:chgData name="Raphael Freitas" userId="a487a61babc2bbfd" providerId="LiveId" clId="{A549BABB-4D7A-491C-B4F1-898D4446DFD4}" dt="2022-11-09T23:53:23.121" v="3856" actId="478"/>
          <ac:spMkLst>
            <pc:docMk/>
            <pc:sldMk cId="3698993914" sldId="322"/>
            <ac:spMk id="363" creationId="{F0347EFF-D23A-4D1C-79BA-AFB7BBE69E4F}"/>
          </ac:spMkLst>
        </pc:spChg>
        <pc:spChg chg="add del mod">
          <ac:chgData name="Raphael Freitas" userId="a487a61babc2bbfd" providerId="LiveId" clId="{A549BABB-4D7A-491C-B4F1-898D4446DFD4}" dt="2022-11-09T23:53:20.156" v="3855" actId="478"/>
          <ac:spMkLst>
            <pc:docMk/>
            <pc:sldMk cId="3698993914" sldId="322"/>
            <ac:spMk id="364" creationId="{C1E04607-862B-9F5D-93CB-95DA66A8161B}"/>
          </ac:spMkLst>
        </pc:spChg>
        <pc:spChg chg="add del mod">
          <ac:chgData name="Raphael Freitas" userId="a487a61babc2bbfd" providerId="LiveId" clId="{A549BABB-4D7A-491C-B4F1-898D4446DFD4}" dt="2022-11-09T23:53:27.596" v="3860" actId="478"/>
          <ac:spMkLst>
            <pc:docMk/>
            <pc:sldMk cId="3698993914" sldId="322"/>
            <ac:spMk id="365" creationId="{8F3B3091-4BC4-D69E-A620-A208AC466622}"/>
          </ac:spMkLst>
        </pc:spChg>
        <pc:spChg chg="add del mod">
          <ac:chgData name="Raphael Freitas" userId="a487a61babc2bbfd" providerId="LiveId" clId="{A549BABB-4D7A-491C-B4F1-898D4446DFD4}" dt="2022-11-09T23:53:28.314" v="3861" actId="478"/>
          <ac:spMkLst>
            <pc:docMk/>
            <pc:sldMk cId="3698993914" sldId="322"/>
            <ac:spMk id="366" creationId="{7DB142CA-8603-E52F-CF87-A91F48496B88}"/>
          </ac:spMkLst>
        </pc:spChg>
        <pc:spChg chg="add del mod">
          <ac:chgData name="Raphael Freitas" userId="a487a61babc2bbfd" providerId="LiveId" clId="{A549BABB-4D7A-491C-B4F1-898D4446DFD4}" dt="2022-11-09T23:53:29.130" v="3862" actId="478"/>
          <ac:spMkLst>
            <pc:docMk/>
            <pc:sldMk cId="3698993914" sldId="322"/>
            <ac:spMk id="367" creationId="{1D6BEF34-89D9-9DBC-1270-DC4C6CF35872}"/>
          </ac:spMkLst>
        </pc:spChg>
        <pc:spChg chg="add del mod">
          <ac:chgData name="Raphael Freitas" userId="a487a61babc2bbfd" providerId="LiveId" clId="{A549BABB-4D7A-491C-B4F1-898D4446DFD4}" dt="2022-11-09T23:54:13.850" v="3863" actId="478"/>
          <ac:spMkLst>
            <pc:docMk/>
            <pc:sldMk cId="3698993914" sldId="322"/>
            <ac:spMk id="368" creationId="{0C5E8DB5-37DB-CE8D-7527-E3C812E9D9CA}"/>
          </ac:spMkLst>
        </pc:spChg>
        <pc:spChg chg="add mod">
          <ac:chgData name="Raphael Freitas" userId="a487a61babc2bbfd" providerId="LiveId" clId="{A549BABB-4D7A-491C-B4F1-898D4446DFD4}" dt="2022-11-10T00:11:25.460" v="3959" actId="1035"/>
          <ac:spMkLst>
            <pc:docMk/>
            <pc:sldMk cId="3698993914" sldId="322"/>
            <ac:spMk id="369" creationId="{821628B0-2D30-F09D-0055-616063C188F8}"/>
          </ac:spMkLst>
        </pc:spChg>
        <pc:spChg chg="add mod">
          <ac:chgData name="Raphael Freitas" userId="a487a61babc2bbfd" providerId="LiveId" clId="{A549BABB-4D7A-491C-B4F1-898D4446DFD4}" dt="2022-11-10T00:11:25.460" v="3959" actId="1035"/>
          <ac:spMkLst>
            <pc:docMk/>
            <pc:sldMk cId="3698993914" sldId="322"/>
            <ac:spMk id="370" creationId="{848EFAF1-E2C2-CE05-1A5F-009C7082CED2}"/>
          </ac:spMkLst>
        </pc:spChg>
        <pc:spChg chg="add mod">
          <ac:chgData name="Raphael Freitas" userId="a487a61babc2bbfd" providerId="LiveId" clId="{A549BABB-4D7A-491C-B4F1-898D4446DFD4}" dt="2022-11-10T00:11:25.460" v="3959" actId="1035"/>
          <ac:spMkLst>
            <pc:docMk/>
            <pc:sldMk cId="3698993914" sldId="322"/>
            <ac:spMk id="371" creationId="{EA0D1BB9-EF28-5E9A-A5DA-BF58874D057F}"/>
          </ac:spMkLst>
        </pc:spChg>
        <pc:spChg chg="add mod">
          <ac:chgData name="Raphael Freitas" userId="a487a61babc2bbfd" providerId="LiveId" clId="{A549BABB-4D7A-491C-B4F1-898D4446DFD4}" dt="2022-11-10T00:11:25.460" v="3959" actId="1035"/>
          <ac:spMkLst>
            <pc:docMk/>
            <pc:sldMk cId="3698993914" sldId="322"/>
            <ac:spMk id="372" creationId="{E0472113-7438-3DBA-E100-30ECADB8BD3F}"/>
          </ac:spMkLst>
        </pc:spChg>
        <pc:spChg chg="add mod">
          <ac:chgData name="Raphael Freitas" userId="a487a61babc2bbfd" providerId="LiveId" clId="{A549BABB-4D7A-491C-B4F1-898D4446DFD4}" dt="2022-11-10T00:11:25.460" v="3959" actId="1035"/>
          <ac:spMkLst>
            <pc:docMk/>
            <pc:sldMk cId="3698993914" sldId="322"/>
            <ac:spMk id="373" creationId="{684EE126-C1FF-C506-77AD-CB02354C2A54}"/>
          </ac:spMkLst>
        </pc:spChg>
        <pc:spChg chg="add mod">
          <ac:chgData name="Raphael Freitas" userId="a487a61babc2bbfd" providerId="LiveId" clId="{A549BABB-4D7A-491C-B4F1-898D4446DFD4}" dt="2022-11-10T00:11:25.460" v="3959" actId="1035"/>
          <ac:spMkLst>
            <pc:docMk/>
            <pc:sldMk cId="3698993914" sldId="322"/>
            <ac:spMk id="374" creationId="{A2860262-60EC-CA06-1DAD-3C16AB43B813}"/>
          </ac:spMkLst>
        </pc:spChg>
        <pc:spChg chg="add mod">
          <ac:chgData name="Raphael Freitas" userId="a487a61babc2bbfd" providerId="LiveId" clId="{A549BABB-4D7A-491C-B4F1-898D4446DFD4}" dt="2022-11-10T00:11:25.460" v="3959" actId="1035"/>
          <ac:spMkLst>
            <pc:docMk/>
            <pc:sldMk cId="3698993914" sldId="322"/>
            <ac:spMk id="375" creationId="{76D66D47-811B-5223-C1F9-A101ED7F12EE}"/>
          </ac:spMkLst>
        </pc:spChg>
        <pc:grpChg chg="del">
          <ac:chgData name="Raphael Freitas" userId="a487a61babc2bbfd" providerId="LiveId" clId="{A549BABB-4D7A-491C-B4F1-898D4446DFD4}" dt="2022-11-09T23:46:59.667" v="3778" actId="478"/>
          <ac:grpSpMkLst>
            <pc:docMk/>
            <pc:sldMk cId="3698993914" sldId="322"/>
            <ac:grpSpMk id="4" creationId="{A3E2C5B7-50B7-768F-1C3B-3504420A662C}"/>
          </ac:grpSpMkLst>
        </pc:grpChg>
        <pc:grpChg chg="del">
          <ac:chgData name="Raphael Freitas" userId="a487a61babc2bbfd" providerId="LiveId" clId="{A549BABB-4D7A-491C-B4F1-898D4446DFD4}" dt="2022-11-09T23:46:59.667" v="3778" actId="478"/>
          <ac:grpSpMkLst>
            <pc:docMk/>
            <pc:sldMk cId="3698993914" sldId="322"/>
            <ac:grpSpMk id="12" creationId="{49ED732E-FE2E-869C-D3AA-E5253AA2F5FB}"/>
          </ac:grpSpMkLst>
        </pc:grpChg>
        <pc:grpChg chg="del">
          <ac:chgData name="Raphael Freitas" userId="a487a61babc2bbfd" providerId="LiveId" clId="{A549BABB-4D7A-491C-B4F1-898D4446DFD4}" dt="2022-11-09T23:47:01.597" v="3779" actId="478"/>
          <ac:grpSpMkLst>
            <pc:docMk/>
            <pc:sldMk cId="3698993914" sldId="322"/>
            <ac:grpSpMk id="20" creationId="{CC83EE49-4C57-4906-F0EB-020CDE400C79}"/>
          </ac:grpSpMkLst>
        </pc:grpChg>
        <pc:grpChg chg="del">
          <ac:chgData name="Raphael Freitas" userId="a487a61babc2bbfd" providerId="LiveId" clId="{A549BABB-4D7A-491C-B4F1-898D4446DFD4}" dt="2022-11-09T23:46:59.667" v="3778" actId="478"/>
          <ac:grpSpMkLst>
            <pc:docMk/>
            <pc:sldMk cId="3698993914" sldId="322"/>
            <ac:grpSpMk id="28" creationId="{127870A5-40E8-E16C-2C33-D95C66C85E58}"/>
          </ac:grpSpMkLst>
        </pc:grpChg>
        <pc:grpChg chg="del">
          <ac:chgData name="Raphael Freitas" userId="a487a61babc2bbfd" providerId="LiveId" clId="{A549BABB-4D7A-491C-B4F1-898D4446DFD4}" dt="2022-11-09T23:46:59.667" v="3778" actId="478"/>
          <ac:grpSpMkLst>
            <pc:docMk/>
            <pc:sldMk cId="3698993914" sldId="322"/>
            <ac:grpSpMk id="38" creationId="{77DDB4EC-F7E1-74D5-9A2B-F9E54FEA37B5}"/>
          </ac:grpSpMkLst>
        </pc:grpChg>
        <pc:grpChg chg="add del mod">
          <ac:chgData name="Raphael Freitas" userId="a487a61babc2bbfd" providerId="LiveId" clId="{A549BABB-4D7A-491C-B4F1-898D4446DFD4}" dt="2022-11-09T23:47:03.600" v="3781"/>
          <ac:grpSpMkLst>
            <pc:docMk/>
            <pc:sldMk cId="3698993914" sldId="322"/>
            <ac:grpSpMk id="46" creationId="{C6D4888C-62F9-4DE7-BBA2-88640096FFE5}"/>
          </ac:grpSpMkLst>
        </pc:grpChg>
        <pc:grpChg chg="add del mod">
          <ac:chgData name="Raphael Freitas" userId="a487a61babc2bbfd" providerId="LiveId" clId="{A549BABB-4D7A-491C-B4F1-898D4446DFD4}" dt="2022-11-09T23:47:23.776" v="3783"/>
          <ac:grpSpMkLst>
            <pc:docMk/>
            <pc:sldMk cId="3698993914" sldId="322"/>
            <ac:grpSpMk id="52" creationId="{56352D26-6A19-A1C4-53CE-16CD8687FA3A}"/>
          </ac:grpSpMkLst>
        </pc:grpChg>
        <pc:grpChg chg="add del mod">
          <ac:chgData name="Raphael Freitas" userId="a487a61babc2bbfd" providerId="LiveId" clId="{A549BABB-4D7A-491C-B4F1-898D4446DFD4}" dt="2022-11-09T23:47:23.776" v="3783"/>
          <ac:grpSpMkLst>
            <pc:docMk/>
            <pc:sldMk cId="3698993914" sldId="322"/>
            <ac:grpSpMk id="57" creationId="{FA9D7A09-78E2-C345-6310-A5EB19B0A0BC}"/>
          </ac:grpSpMkLst>
        </pc:grpChg>
        <pc:grpChg chg="add del mod">
          <ac:chgData name="Raphael Freitas" userId="a487a61babc2bbfd" providerId="LiveId" clId="{A549BABB-4D7A-491C-B4F1-898D4446DFD4}" dt="2022-11-09T23:47:23.776" v="3783"/>
          <ac:grpSpMkLst>
            <pc:docMk/>
            <pc:sldMk cId="3698993914" sldId="322"/>
            <ac:grpSpMk id="62" creationId="{A6ADD4CC-532A-BDFA-363A-0D1EA2E05545}"/>
          </ac:grpSpMkLst>
        </pc:grpChg>
        <pc:grpChg chg="add del mod">
          <ac:chgData name="Raphael Freitas" userId="a487a61babc2bbfd" providerId="LiveId" clId="{A549BABB-4D7A-491C-B4F1-898D4446DFD4}" dt="2022-11-09T23:47:23.776" v="3783"/>
          <ac:grpSpMkLst>
            <pc:docMk/>
            <pc:sldMk cId="3698993914" sldId="322"/>
            <ac:grpSpMk id="259" creationId="{FD04F54E-0451-4CF2-7029-F89407F1AB4C}"/>
          </ac:grpSpMkLst>
        </pc:grpChg>
        <pc:grpChg chg="add del mod">
          <ac:chgData name="Raphael Freitas" userId="a487a61babc2bbfd" providerId="LiveId" clId="{A549BABB-4D7A-491C-B4F1-898D4446DFD4}" dt="2022-11-09T23:53:06.612" v="3853" actId="478"/>
          <ac:grpSpMkLst>
            <pc:docMk/>
            <pc:sldMk cId="3698993914" sldId="322"/>
            <ac:grpSpMk id="276" creationId="{3846C9DB-C38E-398E-58DA-30DF63775F8E}"/>
          </ac:grpSpMkLst>
        </pc:grpChg>
        <pc:grpChg chg="add del mod">
          <ac:chgData name="Raphael Freitas" userId="a487a61babc2bbfd" providerId="LiveId" clId="{A549BABB-4D7A-491C-B4F1-898D4446DFD4}" dt="2022-11-09T23:53:06.612" v="3853" actId="478"/>
          <ac:grpSpMkLst>
            <pc:docMk/>
            <pc:sldMk cId="3698993914" sldId="322"/>
            <ac:grpSpMk id="281" creationId="{E7C80B61-4644-8059-3BBD-22BFF9F686A1}"/>
          </ac:grpSpMkLst>
        </pc:grpChg>
        <pc:grpChg chg="add del mod">
          <ac:chgData name="Raphael Freitas" userId="a487a61babc2bbfd" providerId="LiveId" clId="{A549BABB-4D7A-491C-B4F1-898D4446DFD4}" dt="2022-11-09T23:53:06.612" v="3853" actId="478"/>
          <ac:grpSpMkLst>
            <pc:docMk/>
            <pc:sldMk cId="3698993914" sldId="322"/>
            <ac:grpSpMk id="286" creationId="{F52E1592-E947-6D3D-9318-9A765A11FE6B}"/>
          </ac:grpSpMkLst>
        </pc:grpChg>
        <pc:grpChg chg="add del mod">
          <ac:chgData name="Raphael Freitas" userId="a487a61babc2bbfd" providerId="LiveId" clId="{A549BABB-4D7A-491C-B4F1-898D4446DFD4}" dt="2022-11-09T23:53:06.612" v="3853" actId="478"/>
          <ac:grpSpMkLst>
            <pc:docMk/>
            <pc:sldMk cId="3698993914" sldId="322"/>
            <ac:grpSpMk id="291" creationId="{FCFAAAD8-CA90-05B1-05D9-669B7747D51A}"/>
          </ac:grpSpMkLst>
        </pc:grpChg>
        <pc:grpChg chg="add del mod">
          <ac:chgData name="Raphael Freitas" userId="a487a61babc2bbfd" providerId="LiveId" clId="{A549BABB-4D7A-491C-B4F1-898D4446DFD4}" dt="2022-11-09T23:53:06.612" v="3853" actId="478"/>
          <ac:grpSpMkLst>
            <pc:docMk/>
            <pc:sldMk cId="3698993914" sldId="322"/>
            <ac:grpSpMk id="308" creationId="{BFEBACC4-6628-FD93-D2BE-FA1B67890CB0}"/>
          </ac:grpSpMkLst>
        </pc:grpChg>
        <pc:grpChg chg="add mod">
          <ac:chgData name="Raphael Freitas" userId="a487a61babc2bbfd" providerId="LiveId" clId="{A549BABB-4D7A-491C-B4F1-898D4446DFD4}" dt="2022-11-10T00:11:25.460" v="3959" actId="1035"/>
          <ac:grpSpMkLst>
            <pc:docMk/>
            <pc:sldMk cId="3698993914" sldId="322"/>
            <ac:grpSpMk id="324" creationId="{36A2D501-81AB-1741-C138-0B9A60A15330}"/>
          </ac:grpSpMkLst>
        </pc:grpChg>
        <pc:grpChg chg="add del mod">
          <ac:chgData name="Raphael Freitas" userId="a487a61babc2bbfd" providerId="LiveId" clId="{A549BABB-4D7A-491C-B4F1-898D4446DFD4}" dt="2022-11-10T00:11:25.460" v="3959" actId="1035"/>
          <ac:grpSpMkLst>
            <pc:docMk/>
            <pc:sldMk cId="3698993914" sldId="322"/>
            <ac:grpSpMk id="337" creationId="{25B751BC-6B6D-CDBE-BD32-9B5A89A866D8}"/>
          </ac:grpSpMkLst>
        </pc:grpChg>
        <pc:grpChg chg="add del mod">
          <ac:chgData name="Raphael Freitas" userId="a487a61babc2bbfd" providerId="LiveId" clId="{A549BABB-4D7A-491C-B4F1-898D4446DFD4}" dt="2022-11-09T23:56:28.418" v="3894" actId="478"/>
          <ac:grpSpMkLst>
            <pc:docMk/>
            <pc:sldMk cId="3698993914" sldId="322"/>
            <ac:grpSpMk id="344" creationId="{BFC1C18C-F957-EF87-F799-CBE92D3FB28F}"/>
          </ac:grpSpMkLst>
        </pc:grpChg>
        <pc:grpChg chg="add del mod">
          <ac:chgData name="Raphael Freitas" userId="a487a61babc2bbfd" providerId="LiveId" clId="{A549BABB-4D7A-491C-B4F1-898D4446DFD4}" dt="2022-11-09T23:56:55.433" v="3906" actId="478"/>
          <ac:grpSpMkLst>
            <pc:docMk/>
            <pc:sldMk cId="3698993914" sldId="322"/>
            <ac:grpSpMk id="347" creationId="{EC756F09-191C-8F06-9181-632C3FF95322}"/>
          </ac:grpSpMkLst>
        </pc:grpChg>
        <pc:grpChg chg="add del mod">
          <ac:chgData name="Raphael Freitas" userId="a487a61babc2bbfd" providerId="LiveId" clId="{A549BABB-4D7A-491C-B4F1-898D4446DFD4}" dt="2022-11-09T23:56:33.329" v="3896" actId="478"/>
          <ac:grpSpMkLst>
            <pc:docMk/>
            <pc:sldMk cId="3698993914" sldId="322"/>
            <ac:grpSpMk id="350" creationId="{A9497358-DFE7-E17E-CD23-683CE2647E08}"/>
          </ac:grpSpMkLst>
        </pc:grpChg>
        <pc:grpChg chg="add del mod">
          <ac:chgData name="Raphael Freitas" userId="a487a61babc2bbfd" providerId="LiveId" clId="{A549BABB-4D7A-491C-B4F1-898D4446DFD4}" dt="2022-11-09T23:56:50.001" v="3904" actId="478"/>
          <ac:grpSpMkLst>
            <pc:docMk/>
            <pc:sldMk cId="3698993914" sldId="322"/>
            <ac:grpSpMk id="353" creationId="{0D4BD38F-9D7D-28EB-9B0F-5AE23358006B}"/>
          </ac:grpSpMkLst>
        </pc:grpChg>
        <pc:grpChg chg="add del mod">
          <ac:chgData name="Raphael Freitas" userId="a487a61babc2bbfd" providerId="LiveId" clId="{A549BABB-4D7A-491C-B4F1-898D4446DFD4}" dt="2022-11-09T23:56:37.722" v="3898" actId="478"/>
          <ac:grpSpMkLst>
            <pc:docMk/>
            <pc:sldMk cId="3698993914" sldId="322"/>
            <ac:grpSpMk id="356" creationId="{C9577ACB-182D-970E-E5A3-EB4789532FD3}"/>
          </ac:grpSpMkLst>
        </pc:grpChg>
        <pc:grpChg chg="add del mod">
          <ac:chgData name="Raphael Freitas" userId="a487a61babc2bbfd" providerId="LiveId" clId="{A549BABB-4D7A-491C-B4F1-898D4446DFD4}" dt="2022-11-09T23:56:44.298" v="3902" actId="478"/>
          <ac:grpSpMkLst>
            <pc:docMk/>
            <pc:sldMk cId="3698993914" sldId="322"/>
            <ac:grpSpMk id="359" creationId="{5CC2C6F6-8847-C061-5A71-C4208F932F76}"/>
          </ac:grpSpMkLst>
        </pc:grpChg>
        <pc:graphicFrameChg chg="add del mod">
          <ac:chgData name="Raphael Freitas" userId="a487a61babc2bbfd" providerId="LiveId" clId="{A549BABB-4D7A-491C-B4F1-898D4446DFD4}" dt="2022-11-09T23:47:23.776" v="3783"/>
          <ac:graphicFrameMkLst>
            <pc:docMk/>
            <pc:sldMk cId="3698993914" sldId="322"/>
            <ac:graphicFrameMk id="55" creationId="{C4BEB138-DD23-D656-F018-50A41EE19A3F}"/>
          </ac:graphicFrameMkLst>
        </pc:graphicFrameChg>
        <pc:graphicFrameChg chg="add del mod">
          <ac:chgData name="Raphael Freitas" userId="a487a61babc2bbfd" providerId="LiveId" clId="{A549BABB-4D7A-491C-B4F1-898D4446DFD4}" dt="2022-11-09T23:47:23.776" v="3783"/>
          <ac:graphicFrameMkLst>
            <pc:docMk/>
            <pc:sldMk cId="3698993914" sldId="322"/>
            <ac:graphicFrameMk id="60" creationId="{44EC822B-B3A5-7643-205A-4BDD73EB2702}"/>
          </ac:graphicFrameMkLst>
        </pc:graphicFrameChg>
        <pc:graphicFrameChg chg="add del mod">
          <ac:chgData name="Raphael Freitas" userId="a487a61babc2bbfd" providerId="LiveId" clId="{A549BABB-4D7A-491C-B4F1-898D4446DFD4}" dt="2022-11-09T23:47:23.776" v="3783"/>
          <ac:graphicFrameMkLst>
            <pc:docMk/>
            <pc:sldMk cId="3698993914" sldId="322"/>
            <ac:graphicFrameMk id="257" creationId="{C8AD1B8D-1061-243A-51CE-49882184AC03}"/>
          </ac:graphicFrameMkLst>
        </pc:graphicFrameChg>
        <pc:graphicFrameChg chg="add del mod">
          <ac:chgData name="Raphael Freitas" userId="a487a61babc2bbfd" providerId="LiveId" clId="{A549BABB-4D7A-491C-B4F1-898D4446DFD4}" dt="2022-11-09T23:47:23.776" v="3783"/>
          <ac:graphicFrameMkLst>
            <pc:docMk/>
            <pc:sldMk cId="3698993914" sldId="322"/>
            <ac:graphicFrameMk id="262" creationId="{0495F2B4-E00E-9F83-343B-C9F0FFE23115}"/>
          </ac:graphicFrameMkLst>
        </pc:graphicFrameChg>
        <pc:graphicFrameChg chg="add del mod">
          <ac:chgData name="Raphael Freitas" userId="a487a61babc2bbfd" providerId="LiveId" clId="{A549BABB-4D7A-491C-B4F1-898D4446DFD4}" dt="2022-11-09T23:53:06.612" v="3853" actId="478"/>
          <ac:graphicFrameMkLst>
            <pc:docMk/>
            <pc:sldMk cId="3698993914" sldId="322"/>
            <ac:graphicFrameMk id="279" creationId="{CFD9B368-61E7-B803-185D-C972C0BEB20D}"/>
          </ac:graphicFrameMkLst>
        </pc:graphicFrameChg>
        <pc:graphicFrameChg chg="add del mod">
          <ac:chgData name="Raphael Freitas" userId="a487a61babc2bbfd" providerId="LiveId" clId="{A549BABB-4D7A-491C-B4F1-898D4446DFD4}" dt="2022-11-09T23:53:06.612" v="3853" actId="478"/>
          <ac:graphicFrameMkLst>
            <pc:docMk/>
            <pc:sldMk cId="3698993914" sldId="322"/>
            <ac:graphicFrameMk id="284" creationId="{AA7B230D-C73D-48C3-05DC-2E0EE6EE6D94}"/>
          </ac:graphicFrameMkLst>
        </pc:graphicFrameChg>
        <pc:graphicFrameChg chg="add del mod">
          <ac:chgData name="Raphael Freitas" userId="a487a61babc2bbfd" providerId="LiveId" clId="{A549BABB-4D7A-491C-B4F1-898D4446DFD4}" dt="2022-11-09T23:53:06.612" v="3853" actId="478"/>
          <ac:graphicFrameMkLst>
            <pc:docMk/>
            <pc:sldMk cId="3698993914" sldId="322"/>
            <ac:graphicFrameMk id="289" creationId="{E06932CD-7938-99C5-1D45-CA4328AF56BF}"/>
          </ac:graphicFrameMkLst>
        </pc:graphicFrameChg>
        <pc:graphicFrameChg chg="add del mod">
          <ac:chgData name="Raphael Freitas" userId="a487a61babc2bbfd" providerId="LiveId" clId="{A549BABB-4D7A-491C-B4F1-898D4446DFD4}" dt="2022-11-09T23:53:06.612" v="3853" actId="478"/>
          <ac:graphicFrameMkLst>
            <pc:docMk/>
            <pc:sldMk cId="3698993914" sldId="322"/>
            <ac:graphicFrameMk id="294" creationId="{79E699AE-F6FF-2F1C-7340-D4FE1DCAB3CC}"/>
          </ac:graphicFrameMkLst>
        </pc:graphicFrameChg>
        <pc:graphicFrameChg chg="add del mod">
          <ac:chgData name="Raphael Freitas" userId="a487a61babc2bbfd" providerId="LiveId" clId="{A549BABB-4D7A-491C-B4F1-898D4446DFD4}" dt="2022-11-09T23:53:06.612" v="3853" actId="478"/>
          <ac:graphicFrameMkLst>
            <pc:docMk/>
            <pc:sldMk cId="3698993914" sldId="322"/>
            <ac:graphicFrameMk id="311" creationId="{44452C60-63A6-982B-6A79-A04103795972}"/>
          </ac:graphicFrameMkLst>
        </pc:graphicFrameChg>
        <pc:cxnChg chg="add mod">
          <ac:chgData name="Raphael Freitas" userId="a487a61babc2bbfd" providerId="LiveId" clId="{A549BABB-4D7A-491C-B4F1-898D4446DFD4}" dt="2022-11-10T00:11:25.460" v="3959" actId="1035"/>
          <ac:cxnSpMkLst>
            <pc:docMk/>
            <pc:sldMk cId="3698993914" sldId="322"/>
            <ac:cxnSpMk id="332" creationId="{664AB769-79D9-E289-D187-E0FFD4E585FB}"/>
          </ac:cxnSpMkLst>
        </pc:cxnChg>
        <pc:cxnChg chg="add mod">
          <ac:chgData name="Raphael Freitas" userId="a487a61babc2bbfd" providerId="LiveId" clId="{A549BABB-4D7A-491C-B4F1-898D4446DFD4}" dt="2022-11-10T00:11:25.460" v="3959" actId="1035"/>
          <ac:cxnSpMkLst>
            <pc:docMk/>
            <pc:sldMk cId="3698993914" sldId="322"/>
            <ac:cxnSpMk id="333" creationId="{AA836F39-CA59-FF48-CF60-726A7A5A11CE}"/>
          </ac:cxnSpMkLst>
        </pc:cxnChg>
        <pc:cxnChg chg="add mod">
          <ac:chgData name="Raphael Freitas" userId="a487a61babc2bbfd" providerId="LiveId" clId="{A549BABB-4D7A-491C-B4F1-898D4446DFD4}" dt="2022-11-10T00:11:25.460" v="3959" actId="1035"/>
          <ac:cxnSpMkLst>
            <pc:docMk/>
            <pc:sldMk cId="3698993914" sldId="322"/>
            <ac:cxnSpMk id="334" creationId="{A3B545F7-A3AE-0E2E-FCB7-7EA6CA2ABB74}"/>
          </ac:cxnSpMkLst>
        </pc:cxnChg>
      </pc:sldChg>
      <pc:sldChg chg="modSp add mod modNotesTx">
        <pc:chgData name="Raphael Freitas" userId="a487a61babc2bbfd" providerId="LiveId" clId="{A549BABB-4D7A-491C-B4F1-898D4446DFD4}" dt="2022-11-11T19:31:12.688" v="4614"/>
        <pc:sldMkLst>
          <pc:docMk/>
          <pc:sldMk cId="794436926" sldId="323"/>
        </pc:sldMkLst>
        <pc:spChg chg="mod">
          <ac:chgData name="Raphael Freitas" userId="a487a61babc2bbfd" providerId="LiveId" clId="{A549BABB-4D7A-491C-B4F1-898D4446DFD4}" dt="2022-11-11T19:31:09.269" v="4613" actId="1076"/>
          <ac:spMkLst>
            <pc:docMk/>
            <pc:sldMk cId="794436926" sldId="323"/>
            <ac:spMk id="94" creationId="{00000000-0000-0000-0000-000000000000}"/>
          </ac:spMkLst>
        </pc:spChg>
      </pc:sldChg>
      <pc:sldChg chg="modSp add del mod">
        <pc:chgData name="Raphael Freitas" userId="a487a61babc2bbfd" providerId="LiveId" clId="{A549BABB-4D7A-491C-B4F1-898D4446DFD4}" dt="2022-11-10T00:12:00.135" v="3961" actId="47"/>
        <pc:sldMkLst>
          <pc:docMk/>
          <pc:sldMk cId="848212632" sldId="323"/>
        </pc:sldMkLst>
        <pc:spChg chg="mod">
          <ac:chgData name="Raphael Freitas" userId="a487a61babc2bbfd" providerId="LiveId" clId="{A549BABB-4D7A-491C-B4F1-898D4446DFD4}" dt="2022-11-09T23:52:58.791" v="3852" actId="27636"/>
          <ac:spMkLst>
            <pc:docMk/>
            <pc:sldMk cId="848212632" sldId="323"/>
            <ac:spMk id="2" creationId="{D735F7F3-C1B5-4B60-A00A-4EB618DDFB5A}"/>
          </ac:spMkLst>
        </pc:spChg>
      </pc:sldChg>
      <pc:sldChg chg="modSp add mod ord">
        <pc:chgData name="Raphael Freitas" userId="a487a61babc2bbfd" providerId="LiveId" clId="{A549BABB-4D7A-491C-B4F1-898D4446DFD4}" dt="2022-11-11T19:03:38.114" v="4184" actId="20577"/>
        <pc:sldMkLst>
          <pc:docMk/>
          <pc:sldMk cId="1950728232" sldId="324"/>
        </pc:sldMkLst>
        <pc:spChg chg="mod">
          <ac:chgData name="Raphael Freitas" userId="a487a61babc2bbfd" providerId="LiveId" clId="{A549BABB-4D7A-491C-B4F1-898D4446DFD4}" dt="2022-11-11T19:03:38.114" v="4184" actId="20577"/>
          <ac:spMkLst>
            <pc:docMk/>
            <pc:sldMk cId="1950728232" sldId="324"/>
            <ac:spMk id="94" creationId="{00000000-0000-0000-0000-000000000000}"/>
          </ac:spMkLst>
        </pc:spChg>
      </pc:sldChg>
      <pc:sldChg chg="modSp add mod modNotesTx">
        <pc:chgData name="Raphael Freitas" userId="a487a61babc2bbfd" providerId="LiveId" clId="{A549BABB-4D7A-491C-B4F1-898D4446DFD4}" dt="2022-11-11T19:32:14.508" v="4733" actId="313"/>
        <pc:sldMkLst>
          <pc:docMk/>
          <pc:sldMk cId="411617009" sldId="325"/>
        </pc:sldMkLst>
        <pc:spChg chg="mod">
          <ac:chgData name="Raphael Freitas" userId="a487a61babc2bbfd" providerId="LiveId" clId="{A549BABB-4D7A-491C-B4F1-898D4446DFD4}" dt="2022-11-11T19:03:22.721" v="4176" actId="6549"/>
          <ac:spMkLst>
            <pc:docMk/>
            <pc:sldMk cId="411617009" sldId="325"/>
            <ac:spMk id="94" creationId="{00000000-0000-0000-0000-000000000000}"/>
          </ac:spMkLst>
        </pc:spChg>
      </pc:sldChg>
      <pc:sldChg chg="modSp add mod ord modNotesTx">
        <pc:chgData name="Raphael Freitas" userId="a487a61babc2bbfd" providerId="LiveId" clId="{A549BABB-4D7A-491C-B4F1-898D4446DFD4}" dt="2022-11-11T20:26:43.619" v="4805"/>
        <pc:sldMkLst>
          <pc:docMk/>
          <pc:sldMk cId="1648202441" sldId="326"/>
        </pc:sldMkLst>
        <pc:spChg chg="mod">
          <ac:chgData name="Raphael Freitas" userId="a487a61babc2bbfd" providerId="LiveId" clId="{A549BABB-4D7A-491C-B4F1-898D4446DFD4}" dt="2022-11-11T19:08:49.081" v="4262" actId="6549"/>
          <ac:spMkLst>
            <pc:docMk/>
            <pc:sldMk cId="1648202441" sldId="326"/>
            <ac:spMk id="94" creationId="{00000000-0000-0000-0000-000000000000}"/>
          </ac:spMkLst>
        </pc:spChg>
      </pc:sldChg>
      <pc:sldChg chg="modSp add mod">
        <pc:chgData name="Raphael Freitas" userId="a487a61babc2bbfd" providerId="LiveId" clId="{A549BABB-4D7A-491C-B4F1-898D4446DFD4}" dt="2022-11-11T20:26:57.208" v="4809" actId="20577"/>
        <pc:sldMkLst>
          <pc:docMk/>
          <pc:sldMk cId="2370336493" sldId="327"/>
        </pc:sldMkLst>
        <pc:spChg chg="mod">
          <ac:chgData name="Raphael Freitas" userId="a487a61babc2bbfd" providerId="LiveId" clId="{A549BABB-4D7A-491C-B4F1-898D4446DFD4}" dt="2022-11-11T20:26:57.208" v="4809" actId="20577"/>
          <ac:spMkLst>
            <pc:docMk/>
            <pc:sldMk cId="2370336493" sldId="327"/>
            <ac:spMk id="94" creationId="{00000000-0000-0000-0000-000000000000}"/>
          </ac:spMkLst>
        </pc:spChg>
      </pc:sldChg>
      <pc:sldChg chg="modSp add mod ord">
        <pc:chgData name="Raphael Freitas" userId="a487a61babc2bbfd" providerId="LiveId" clId="{A549BABB-4D7A-491C-B4F1-898D4446DFD4}" dt="2022-11-11T20:29:35.790" v="4856"/>
        <pc:sldMkLst>
          <pc:docMk/>
          <pc:sldMk cId="2771933954" sldId="328"/>
        </pc:sldMkLst>
        <pc:spChg chg="mod">
          <ac:chgData name="Raphael Freitas" userId="a487a61babc2bbfd" providerId="LiveId" clId="{A549BABB-4D7A-491C-B4F1-898D4446DFD4}" dt="2022-11-11T20:29:23.856" v="4854" actId="14100"/>
          <ac:spMkLst>
            <pc:docMk/>
            <pc:sldMk cId="2771933954" sldId="328"/>
            <ac:spMk id="94" creationId="{00000000-0000-0000-0000-000000000000}"/>
          </ac:spMkLst>
        </pc:spChg>
      </pc:sldChg>
      <pc:sldChg chg="addSp delSp modSp add mod modNotesTx">
        <pc:chgData name="Raphael Freitas" userId="a487a61babc2bbfd" providerId="LiveId" clId="{A549BABB-4D7A-491C-B4F1-898D4446DFD4}" dt="2022-11-11T21:22:47.501" v="5285" actId="1076"/>
        <pc:sldMkLst>
          <pc:docMk/>
          <pc:sldMk cId="3935699729" sldId="329"/>
        </pc:sldMkLst>
        <pc:spChg chg="add del">
          <ac:chgData name="Raphael Freitas" userId="a487a61babc2bbfd" providerId="LiveId" clId="{A549BABB-4D7A-491C-B4F1-898D4446DFD4}" dt="2022-11-11T20:35:38.227" v="5257" actId="22"/>
          <ac:spMkLst>
            <pc:docMk/>
            <pc:sldMk cId="3935699729" sldId="329"/>
            <ac:spMk id="5" creationId="{FB8E792D-5903-AA5F-F370-177596227699}"/>
          </ac:spMkLst>
        </pc:spChg>
        <pc:spChg chg="add mod">
          <ac:chgData name="Raphael Freitas" userId="a487a61babc2bbfd" providerId="LiveId" clId="{A549BABB-4D7A-491C-B4F1-898D4446DFD4}" dt="2022-11-11T21:22:47.501" v="5285" actId="1076"/>
          <ac:spMkLst>
            <pc:docMk/>
            <pc:sldMk cId="3935699729" sldId="329"/>
            <ac:spMk id="7" creationId="{DCF9B2C9-4C04-185B-BFC3-2863288EAAAE}"/>
          </ac:spMkLst>
        </pc:spChg>
        <pc:spChg chg="mod">
          <ac:chgData name="Raphael Freitas" userId="a487a61babc2bbfd" providerId="LiveId" clId="{A549BABB-4D7A-491C-B4F1-898D4446DFD4}" dt="2022-11-11T20:37:29.812" v="5283" actId="1076"/>
          <ac:spMkLst>
            <pc:docMk/>
            <pc:sldMk cId="3935699729" sldId="329"/>
            <ac:spMk id="123" creationId="{00000000-0000-0000-0000-000000000000}"/>
          </ac:spMkLst>
        </pc:spChg>
      </pc:sldChg>
      <pc:sldChg chg="modSp add mod ord">
        <pc:chgData name="Raphael Freitas" userId="a487a61babc2bbfd" providerId="LiveId" clId="{A549BABB-4D7A-491C-B4F1-898D4446DFD4}" dt="2022-11-11T23:11:29.602" v="5576"/>
        <pc:sldMkLst>
          <pc:docMk/>
          <pc:sldMk cId="3364003619" sldId="330"/>
        </pc:sldMkLst>
        <pc:spChg chg="mod">
          <ac:chgData name="Raphael Freitas" userId="a487a61babc2bbfd" providerId="LiveId" clId="{A549BABB-4D7A-491C-B4F1-898D4446DFD4}" dt="2022-11-11T22:36:21.253" v="5299" actId="20577"/>
          <ac:spMkLst>
            <pc:docMk/>
            <pc:sldMk cId="3364003619" sldId="330"/>
            <ac:spMk id="94" creationId="{00000000-0000-0000-0000-000000000000}"/>
          </ac:spMkLst>
        </pc:spChg>
      </pc:sldChg>
      <pc:sldChg chg="addSp modSp add del mod ord">
        <pc:chgData name="Raphael Freitas" userId="a487a61babc2bbfd" providerId="LiveId" clId="{A549BABB-4D7A-491C-B4F1-898D4446DFD4}" dt="2022-11-09T23:49:15.881" v="3800" actId="47"/>
        <pc:sldMkLst>
          <pc:docMk/>
          <pc:sldMk cId="2237534520" sldId="331"/>
        </pc:sldMkLst>
        <pc:spChg chg="mod">
          <ac:chgData name="Raphael Freitas" userId="a487a61babc2bbfd" providerId="LiveId" clId="{A549BABB-4D7A-491C-B4F1-898D4446DFD4}" dt="2022-11-09T23:47:36.294" v="3785" actId="27636"/>
          <ac:spMkLst>
            <pc:docMk/>
            <pc:sldMk cId="2237534520" sldId="331"/>
            <ac:spMk id="2" creationId="{D735F7F3-C1B5-4B60-A00A-4EB618DDFB5A}"/>
          </ac:spMkLst>
        </pc:spChg>
        <pc:spChg chg="mod">
          <ac:chgData name="Raphael Freitas" userId="a487a61babc2bbfd" providerId="LiveId" clId="{A549BABB-4D7A-491C-B4F1-898D4446DFD4}" dt="2022-11-09T23:48:14.650" v="3790" actId="1076"/>
          <ac:spMkLst>
            <pc:docMk/>
            <pc:sldMk cId="2237534520" sldId="331"/>
            <ac:spMk id="8" creationId="{592DC4EC-C960-48AE-AEBE-4B00AB8AFAB6}"/>
          </ac:spMkLst>
        </pc:spChg>
        <pc:spChg chg="mod">
          <ac:chgData name="Raphael Freitas" userId="a487a61babc2bbfd" providerId="LiveId" clId="{A549BABB-4D7A-491C-B4F1-898D4446DFD4}" dt="2022-11-09T23:48:14.650" v="3790" actId="1076"/>
          <ac:spMkLst>
            <pc:docMk/>
            <pc:sldMk cId="2237534520" sldId="331"/>
            <ac:spMk id="9" creationId="{52106444-CC5E-4C22-9326-489DF03BADAD}"/>
          </ac:spMkLst>
        </pc:spChg>
        <pc:spChg chg="mod">
          <ac:chgData name="Raphael Freitas" userId="a487a61babc2bbfd" providerId="LiveId" clId="{A549BABB-4D7A-491C-B4F1-898D4446DFD4}" dt="2022-11-09T23:48:38.090" v="3794"/>
          <ac:spMkLst>
            <pc:docMk/>
            <pc:sldMk cId="2237534520" sldId="331"/>
            <ac:spMk id="13" creationId="{0C19D524-413C-BFB3-2084-446A23A0A1BB}"/>
          </ac:spMkLst>
        </pc:spChg>
        <pc:spChg chg="mod">
          <ac:chgData name="Raphael Freitas" userId="a487a61babc2bbfd" providerId="LiveId" clId="{A549BABB-4D7A-491C-B4F1-898D4446DFD4}" dt="2022-11-09T23:48:19.171" v="3791" actId="1076"/>
          <ac:spMkLst>
            <pc:docMk/>
            <pc:sldMk cId="2237534520" sldId="331"/>
            <ac:spMk id="15" creationId="{35BDC2A1-622E-4F8E-90A4-AA974710D034}"/>
          </ac:spMkLst>
        </pc:spChg>
        <pc:spChg chg="mod">
          <ac:chgData name="Raphael Freitas" userId="a487a61babc2bbfd" providerId="LiveId" clId="{A549BABB-4D7A-491C-B4F1-898D4446DFD4}" dt="2022-11-09T23:48:19.171" v="3791" actId="1076"/>
          <ac:spMkLst>
            <pc:docMk/>
            <pc:sldMk cId="2237534520" sldId="331"/>
            <ac:spMk id="16" creationId="{D26C32F4-03D3-40D4-9D21-8B60B3BC3179}"/>
          </ac:spMkLst>
        </pc:spChg>
        <pc:spChg chg="mod">
          <ac:chgData name="Raphael Freitas" userId="a487a61babc2bbfd" providerId="LiveId" clId="{A549BABB-4D7A-491C-B4F1-898D4446DFD4}" dt="2022-11-09T23:48:38.090" v="3794"/>
          <ac:spMkLst>
            <pc:docMk/>
            <pc:sldMk cId="2237534520" sldId="331"/>
            <ac:spMk id="20" creationId="{CF236633-DB7A-0307-5859-C67A1D23770E}"/>
          </ac:spMkLst>
        </pc:spChg>
        <pc:spChg chg="mod">
          <ac:chgData name="Raphael Freitas" userId="a487a61babc2bbfd" providerId="LiveId" clId="{A549BABB-4D7A-491C-B4F1-898D4446DFD4}" dt="2022-11-09T23:48:28.508" v="3792" actId="1076"/>
          <ac:spMkLst>
            <pc:docMk/>
            <pc:sldMk cId="2237534520" sldId="331"/>
            <ac:spMk id="22" creationId="{B37E7B00-CAEE-4F9B-9C68-5ADF41D22417}"/>
          </ac:spMkLst>
        </pc:spChg>
        <pc:spChg chg="mod">
          <ac:chgData name="Raphael Freitas" userId="a487a61babc2bbfd" providerId="LiveId" clId="{A549BABB-4D7A-491C-B4F1-898D4446DFD4}" dt="2022-11-09T23:48:28.508" v="3792" actId="1076"/>
          <ac:spMkLst>
            <pc:docMk/>
            <pc:sldMk cId="2237534520" sldId="331"/>
            <ac:spMk id="23" creationId="{A06C7783-BBAA-48FF-B293-0AC362AB1EC0}"/>
          </ac:spMkLst>
        </pc:spChg>
        <pc:spChg chg="mod">
          <ac:chgData name="Raphael Freitas" userId="a487a61babc2bbfd" providerId="LiveId" clId="{A549BABB-4D7A-491C-B4F1-898D4446DFD4}" dt="2022-11-09T23:48:37.279" v="3793" actId="1076"/>
          <ac:spMkLst>
            <pc:docMk/>
            <pc:sldMk cId="2237534520" sldId="331"/>
            <ac:spMk id="29" creationId="{1E5D2150-2B39-48F3-A10E-8245D62DF773}"/>
          </ac:spMkLst>
        </pc:spChg>
        <pc:spChg chg="mod">
          <ac:chgData name="Raphael Freitas" userId="a487a61babc2bbfd" providerId="LiveId" clId="{A549BABB-4D7A-491C-B4F1-898D4446DFD4}" dt="2022-11-09T23:48:37.279" v="3793" actId="1076"/>
          <ac:spMkLst>
            <pc:docMk/>
            <pc:sldMk cId="2237534520" sldId="331"/>
            <ac:spMk id="30" creationId="{A5CBCED9-53B4-45F4-8EE0-A759F99C87D9}"/>
          </ac:spMkLst>
        </pc:spChg>
        <pc:spChg chg="mod">
          <ac:chgData name="Raphael Freitas" userId="a487a61babc2bbfd" providerId="LiveId" clId="{A549BABB-4D7A-491C-B4F1-898D4446DFD4}" dt="2022-11-09T23:48:14.650" v="3790" actId="1076"/>
          <ac:spMkLst>
            <pc:docMk/>
            <pc:sldMk cId="2237534520" sldId="331"/>
            <ac:spMk id="31" creationId="{235E0AFF-20AE-4918-B7EE-52FE4A305DAB}"/>
          </ac:spMkLst>
        </pc:spChg>
        <pc:spChg chg="mod">
          <ac:chgData name="Raphael Freitas" userId="a487a61babc2bbfd" providerId="LiveId" clId="{A549BABB-4D7A-491C-B4F1-898D4446DFD4}" dt="2022-11-09T23:48:19.171" v="3791" actId="1076"/>
          <ac:spMkLst>
            <pc:docMk/>
            <pc:sldMk cId="2237534520" sldId="331"/>
            <ac:spMk id="32" creationId="{D1BA7BAD-7A54-458F-9B9F-3CA4F0CF6316}"/>
          </ac:spMkLst>
        </pc:spChg>
        <pc:spChg chg="mod">
          <ac:chgData name="Raphael Freitas" userId="a487a61babc2bbfd" providerId="LiveId" clId="{A549BABB-4D7A-491C-B4F1-898D4446DFD4}" dt="2022-11-09T23:48:37.279" v="3793" actId="1076"/>
          <ac:spMkLst>
            <pc:docMk/>
            <pc:sldMk cId="2237534520" sldId="331"/>
            <ac:spMk id="33" creationId="{DE7F896B-956A-4287-B11D-8E9766A4518D}"/>
          </ac:spMkLst>
        </pc:spChg>
        <pc:spChg chg="mod">
          <ac:chgData name="Raphael Freitas" userId="a487a61babc2bbfd" providerId="LiveId" clId="{A549BABB-4D7A-491C-B4F1-898D4446DFD4}" dt="2022-11-09T23:48:28.508" v="3792" actId="1076"/>
          <ac:spMkLst>
            <pc:docMk/>
            <pc:sldMk cId="2237534520" sldId="331"/>
            <ac:spMk id="34" creationId="{BC564DB7-DFD2-4746-9D74-10876FE00497}"/>
          </ac:spMkLst>
        </pc:spChg>
        <pc:spChg chg="mod">
          <ac:chgData name="Raphael Freitas" userId="a487a61babc2bbfd" providerId="LiveId" clId="{A549BABB-4D7A-491C-B4F1-898D4446DFD4}" dt="2022-11-09T23:48:14.650" v="3790" actId="1076"/>
          <ac:spMkLst>
            <pc:docMk/>
            <pc:sldMk cId="2237534520" sldId="331"/>
            <ac:spMk id="35" creationId="{10A1EE45-98F3-4598-9E5E-A3D91D842FD3}"/>
          </ac:spMkLst>
        </pc:spChg>
        <pc:spChg chg="mod">
          <ac:chgData name="Raphael Freitas" userId="a487a61babc2bbfd" providerId="LiveId" clId="{A549BABB-4D7A-491C-B4F1-898D4446DFD4}" dt="2022-11-09T23:48:19.171" v="3791" actId="1076"/>
          <ac:spMkLst>
            <pc:docMk/>
            <pc:sldMk cId="2237534520" sldId="331"/>
            <ac:spMk id="36" creationId="{83FEABDF-8E61-4C57-9273-EEFDAB9C2355}"/>
          </ac:spMkLst>
        </pc:spChg>
        <pc:spChg chg="mod">
          <ac:chgData name="Raphael Freitas" userId="a487a61babc2bbfd" providerId="LiveId" clId="{A549BABB-4D7A-491C-B4F1-898D4446DFD4}" dt="2022-11-09T23:48:28.508" v="3792" actId="1076"/>
          <ac:spMkLst>
            <pc:docMk/>
            <pc:sldMk cId="2237534520" sldId="331"/>
            <ac:spMk id="37" creationId="{E3AE415B-AF9D-4E2B-8F8E-B1124205B648}"/>
          </ac:spMkLst>
        </pc:spChg>
        <pc:spChg chg="mod">
          <ac:chgData name="Raphael Freitas" userId="a487a61babc2bbfd" providerId="LiveId" clId="{A549BABB-4D7A-491C-B4F1-898D4446DFD4}" dt="2022-11-09T23:48:37.279" v="3793" actId="1076"/>
          <ac:spMkLst>
            <pc:docMk/>
            <pc:sldMk cId="2237534520" sldId="331"/>
            <ac:spMk id="38" creationId="{4B21CB05-A433-474D-AFD0-ADD809045292}"/>
          </ac:spMkLst>
        </pc:spChg>
        <pc:spChg chg="add mod">
          <ac:chgData name="Raphael Freitas" userId="a487a61babc2bbfd" providerId="LiveId" clId="{A549BABB-4D7A-491C-B4F1-898D4446DFD4}" dt="2022-11-09T23:48:40.703" v="3795" actId="1076"/>
          <ac:spMkLst>
            <pc:docMk/>
            <pc:sldMk cId="2237534520" sldId="331"/>
            <ac:spMk id="39" creationId="{2731E446-D789-B09A-1680-95CD22A70AE9}"/>
          </ac:spMkLst>
        </pc:spChg>
        <pc:spChg chg="add mod">
          <ac:chgData name="Raphael Freitas" userId="a487a61babc2bbfd" providerId="LiveId" clId="{A549BABB-4D7A-491C-B4F1-898D4446DFD4}" dt="2022-11-09T23:48:40.703" v="3795" actId="1076"/>
          <ac:spMkLst>
            <pc:docMk/>
            <pc:sldMk cId="2237534520" sldId="331"/>
            <ac:spMk id="40" creationId="{278CCD21-F07E-5CC8-B60A-8F42C436D502}"/>
          </ac:spMkLst>
        </pc:spChg>
        <pc:spChg chg="add mod">
          <ac:chgData name="Raphael Freitas" userId="a487a61babc2bbfd" providerId="LiveId" clId="{A549BABB-4D7A-491C-B4F1-898D4446DFD4}" dt="2022-11-09T23:48:40.703" v="3795" actId="1076"/>
          <ac:spMkLst>
            <pc:docMk/>
            <pc:sldMk cId="2237534520" sldId="331"/>
            <ac:spMk id="41" creationId="{ED6FD8E6-4666-ADA2-F8C3-5ED47F173D48}"/>
          </ac:spMkLst>
        </pc:spChg>
        <pc:spChg chg="add mod">
          <ac:chgData name="Raphael Freitas" userId="a487a61babc2bbfd" providerId="LiveId" clId="{A549BABB-4D7A-491C-B4F1-898D4446DFD4}" dt="2022-11-09T23:48:40.703" v="3795" actId="1076"/>
          <ac:spMkLst>
            <pc:docMk/>
            <pc:sldMk cId="2237534520" sldId="331"/>
            <ac:spMk id="42" creationId="{35197A9B-A720-95E1-C173-A8957542F133}"/>
          </ac:spMkLst>
        </pc:spChg>
        <pc:grpChg chg="mod">
          <ac:chgData name="Raphael Freitas" userId="a487a61babc2bbfd" providerId="LiveId" clId="{A549BABB-4D7A-491C-B4F1-898D4446DFD4}" dt="2022-11-09T23:48:14.650" v="3790" actId="1076"/>
          <ac:grpSpMkLst>
            <pc:docMk/>
            <pc:sldMk cId="2237534520" sldId="331"/>
            <ac:grpSpMk id="3" creationId="{335AF11D-2DF1-44B2-A0F5-F4D3B3008A64}"/>
          </ac:grpSpMkLst>
        </pc:grpChg>
        <pc:grpChg chg="add mod">
          <ac:chgData name="Raphael Freitas" userId="a487a61babc2bbfd" providerId="LiveId" clId="{A549BABB-4D7A-491C-B4F1-898D4446DFD4}" dt="2022-11-09T23:48:40.703" v="3795" actId="1076"/>
          <ac:grpSpMkLst>
            <pc:docMk/>
            <pc:sldMk cId="2237534520" sldId="331"/>
            <ac:grpSpMk id="6" creationId="{EBC71173-CA26-87EE-1F0D-2FA38207BE4A}"/>
          </ac:grpSpMkLst>
        </pc:grpChg>
        <pc:grpChg chg="mod">
          <ac:chgData name="Raphael Freitas" userId="a487a61babc2bbfd" providerId="LiveId" clId="{A549BABB-4D7A-491C-B4F1-898D4446DFD4}" dt="2022-11-09T23:48:19.171" v="3791" actId="1076"/>
          <ac:grpSpMkLst>
            <pc:docMk/>
            <pc:sldMk cId="2237534520" sldId="331"/>
            <ac:grpSpMk id="10" creationId="{EED691D9-3B00-41E6-8A4C-B874C5129C0E}"/>
          </ac:grpSpMkLst>
        </pc:grpChg>
        <pc:grpChg chg="mod">
          <ac:chgData name="Raphael Freitas" userId="a487a61babc2bbfd" providerId="LiveId" clId="{A549BABB-4D7A-491C-B4F1-898D4446DFD4}" dt="2022-11-09T23:48:28.508" v="3792" actId="1076"/>
          <ac:grpSpMkLst>
            <pc:docMk/>
            <pc:sldMk cId="2237534520" sldId="331"/>
            <ac:grpSpMk id="17" creationId="{BE588CF4-AEC6-4F9A-B863-B079B6A5DDB4}"/>
          </ac:grpSpMkLst>
        </pc:grpChg>
        <pc:grpChg chg="mod">
          <ac:chgData name="Raphael Freitas" userId="a487a61babc2bbfd" providerId="LiveId" clId="{A549BABB-4D7A-491C-B4F1-898D4446DFD4}" dt="2022-11-09T23:48:37.279" v="3793" actId="1076"/>
          <ac:grpSpMkLst>
            <pc:docMk/>
            <pc:sldMk cId="2237534520" sldId="331"/>
            <ac:grpSpMk id="24" creationId="{BDE9322B-F6B5-4A67-A361-6D8E409D524A}"/>
          </ac:grpSpMkLst>
        </pc:grpChg>
        <pc:graphicFrameChg chg="mod">
          <ac:chgData name="Raphael Freitas" userId="a487a61babc2bbfd" providerId="LiveId" clId="{A549BABB-4D7A-491C-B4F1-898D4446DFD4}" dt="2022-11-09T23:48:14.650" v="3790" actId="1076"/>
          <ac:graphicFrameMkLst>
            <pc:docMk/>
            <pc:sldMk cId="2237534520" sldId="331"/>
            <ac:graphicFrameMk id="7" creationId="{8B669D05-B450-41E2-B8AA-21CC280F12E8}"/>
          </ac:graphicFrameMkLst>
        </pc:graphicFrameChg>
        <pc:graphicFrameChg chg="mod">
          <ac:chgData name="Raphael Freitas" userId="a487a61babc2bbfd" providerId="LiveId" clId="{A549BABB-4D7A-491C-B4F1-898D4446DFD4}" dt="2022-11-09T23:48:19.171" v="3791" actId="1076"/>
          <ac:graphicFrameMkLst>
            <pc:docMk/>
            <pc:sldMk cId="2237534520" sldId="331"/>
            <ac:graphicFrameMk id="14" creationId="{BBBB27B4-5129-45A3-B5B0-B74B2F917257}"/>
          </ac:graphicFrameMkLst>
        </pc:graphicFrameChg>
        <pc:graphicFrameChg chg="mod">
          <ac:chgData name="Raphael Freitas" userId="a487a61babc2bbfd" providerId="LiveId" clId="{A549BABB-4D7A-491C-B4F1-898D4446DFD4}" dt="2022-11-09T23:48:28.508" v="3792" actId="1076"/>
          <ac:graphicFrameMkLst>
            <pc:docMk/>
            <pc:sldMk cId="2237534520" sldId="331"/>
            <ac:graphicFrameMk id="21" creationId="{6F134153-A574-414F-B94C-E9FFF5B1F0F3}"/>
          </ac:graphicFrameMkLst>
        </pc:graphicFrameChg>
        <pc:graphicFrameChg chg="add mod">
          <ac:chgData name="Raphael Freitas" userId="a487a61babc2bbfd" providerId="LiveId" clId="{A549BABB-4D7A-491C-B4F1-898D4446DFD4}" dt="2022-11-09T23:48:40.703" v="3795" actId="1076"/>
          <ac:graphicFrameMkLst>
            <pc:docMk/>
            <pc:sldMk cId="2237534520" sldId="331"/>
            <ac:graphicFrameMk id="27" creationId="{7A542658-4A98-063D-0F4D-52D596F32213}"/>
          </ac:graphicFrameMkLst>
        </pc:graphicFrameChg>
        <pc:graphicFrameChg chg="mod">
          <ac:chgData name="Raphael Freitas" userId="a487a61babc2bbfd" providerId="LiveId" clId="{A549BABB-4D7A-491C-B4F1-898D4446DFD4}" dt="2022-11-09T23:48:37.279" v="3793" actId="1076"/>
          <ac:graphicFrameMkLst>
            <pc:docMk/>
            <pc:sldMk cId="2237534520" sldId="331"/>
            <ac:graphicFrameMk id="28" creationId="{190732BE-A178-418D-90BA-AF9938A72F3B}"/>
          </ac:graphicFrameMkLst>
        </pc:graphicFrameChg>
      </pc:sldChg>
      <pc:sldChg chg="addSp delSp modSp add mod ord modNotesTx">
        <pc:chgData name="Raphael Freitas" userId="a487a61babc2bbfd" providerId="LiveId" clId="{A549BABB-4D7A-491C-B4F1-898D4446DFD4}" dt="2022-11-11T23:03:20.732" v="5389" actId="20577"/>
        <pc:sldMkLst>
          <pc:docMk/>
          <pc:sldMk cId="2949044649" sldId="331"/>
        </pc:sldMkLst>
        <pc:spChg chg="add del">
          <ac:chgData name="Raphael Freitas" userId="a487a61babc2bbfd" providerId="LiveId" clId="{A549BABB-4D7A-491C-B4F1-898D4446DFD4}" dt="2022-11-11T23:02:18.433" v="5356" actId="22"/>
          <ac:spMkLst>
            <pc:docMk/>
            <pc:sldMk cId="2949044649" sldId="331"/>
            <ac:spMk id="5" creationId="{EB0FE0A4-B8B9-7F93-37F8-419C7A5402E8}"/>
          </ac:spMkLst>
        </pc:spChg>
        <pc:spChg chg="add mod">
          <ac:chgData name="Raphael Freitas" userId="a487a61babc2bbfd" providerId="LiveId" clId="{A549BABB-4D7A-491C-B4F1-898D4446DFD4}" dt="2022-11-11T23:03:20.732" v="5389" actId="20577"/>
          <ac:spMkLst>
            <pc:docMk/>
            <pc:sldMk cId="2949044649" sldId="331"/>
            <ac:spMk id="6" creationId="{D40EAC59-9D1F-D3CB-BCF0-82D32451B665}"/>
          </ac:spMkLst>
        </pc:spChg>
        <pc:spChg chg="del">
          <ac:chgData name="Raphael Freitas" userId="a487a61babc2bbfd" providerId="LiveId" clId="{A549BABB-4D7A-491C-B4F1-898D4446DFD4}" dt="2022-11-11T22:38:24.860" v="5305" actId="478"/>
          <ac:spMkLst>
            <pc:docMk/>
            <pc:sldMk cId="2949044649" sldId="331"/>
            <ac:spMk id="7" creationId="{DCF9B2C9-4C04-185B-BFC3-2863288EAAAE}"/>
          </ac:spMkLst>
        </pc:spChg>
        <pc:spChg chg="mod">
          <ac:chgData name="Raphael Freitas" userId="a487a61babc2bbfd" providerId="LiveId" clId="{A549BABB-4D7A-491C-B4F1-898D4446DFD4}" dt="2022-11-11T23:03:05.591" v="5380" actId="1076"/>
          <ac:spMkLst>
            <pc:docMk/>
            <pc:sldMk cId="2949044649" sldId="331"/>
            <ac:spMk id="123" creationId="{00000000-0000-0000-0000-000000000000}"/>
          </ac:spMkLst>
        </pc:spChg>
        <pc:picChg chg="add del mod">
          <ac:chgData name="Raphael Freitas" userId="a487a61babc2bbfd" providerId="LiveId" clId="{A549BABB-4D7A-491C-B4F1-898D4446DFD4}" dt="2022-11-11T23:01:25.439" v="5354" actId="478"/>
          <ac:picMkLst>
            <pc:docMk/>
            <pc:sldMk cId="2949044649" sldId="331"/>
            <ac:picMk id="1026" creationId="{F805A3EE-4902-56DD-190E-6CC659616299}"/>
          </ac:picMkLst>
        </pc:picChg>
      </pc:sldChg>
      <pc:sldChg chg="addSp delSp modSp add mod modNotesTx">
        <pc:chgData name="Raphael Freitas" userId="a487a61babc2bbfd" providerId="LiveId" clId="{A549BABB-4D7A-491C-B4F1-898D4446DFD4}" dt="2022-11-11T23:11:13.771" v="5574" actId="13926"/>
        <pc:sldMkLst>
          <pc:docMk/>
          <pc:sldMk cId="3041446783" sldId="332"/>
        </pc:sldMkLst>
        <pc:spChg chg="mod">
          <ac:chgData name="Raphael Freitas" userId="a487a61babc2bbfd" providerId="LiveId" clId="{A549BABB-4D7A-491C-B4F1-898D4446DFD4}" dt="2022-11-11T23:06:30.963" v="5437" actId="20577"/>
          <ac:spMkLst>
            <pc:docMk/>
            <pc:sldMk cId="3041446783" sldId="332"/>
            <ac:spMk id="2" creationId="{CC239962-C1AE-3E51-6E50-E6F2A99A72BB}"/>
          </ac:spMkLst>
        </pc:spChg>
        <pc:spChg chg="add del mod">
          <ac:chgData name="Raphael Freitas" userId="a487a61babc2bbfd" providerId="LiveId" clId="{A549BABB-4D7A-491C-B4F1-898D4446DFD4}" dt="2022-11-11T23:08:15.812" v="5483" actId="478"/>
          <ac:spMkLst>
            <pc:docMk/>
            <pc:sldMk cId="3041446783" sldId="332"/>
            <ac:spMk id="4" creationId="{03EFC709-35D6-E0C9-0039-6EB9087E7A28}"/>
          </ac:spMkLst>
        </pc:spChg>
        <pc:spChg chg="mod">
          <ac:chgData name="Raphael Freitas" userId="a487a61babc2bbfd" providerId="LiveId" clId="{A549BABB-4D7A-491C-B4F1-898D4446DFD4}" dt="2022-11-11T23:11:13.771" v="5574" actId="13926"/>
          <ac:spMkLst>
            <pc:docMk/>
            <pc:sldMk cId="3041446783" sldId="332"/>
            <ac:spMk id="123" creationId="{00000000-0000-0000-0000-000000000000}"/>
          </ac:spMkLst>
        </pc:spChg>
        <pc:picChg chg="del mod">
          <ac:chgData name="Raphael Freitas" userId="a487a61babc2bbfd" providerId="LiveId" clId="{A549BABB-4D7A-491C-B4F1-898D4446DFD4}" dt="2022-11-11T23:07:10.586" v="5438" actId="478"/>
          <ac:picMkLst>
            <pc:docMk/>
            <pc:sldMk cId="3041446783" sldId="332"/>
            <ac:picMk id="1026" creationId="{F805A3EE-4902-56DD-190E-6CC659616299}"/>
          </ac:picMkLst>
        </pc:picChg>
      </pc:sldChg>
      <pc:sldChg chg="modSp add mod">
        <pc:chgData name="Raphael Freitas" userId="a487a61babc2bbfd" providerId="LiveId" clId="{A549BABB-4D7A-491C-B4F1-898D4446DFD4}" dt="2022-11-16T23:38:01.516" v="5757" actId="20577"/>
        <pc:sldMkLst>
          <pc:docMk/>
          <pc:sldMk cId="3883946743" sldId="333"/>
        </pc:sldMkLst>
        <pc:spChg chg="mod">
          <ac:chgData name="Raphael Freitas" userId="a487a61babc2bbfd" providerId="LiveId" clId="{A549BABB-4D7A-491C-B4F1-898D4446DFD4}" dt="2022-11-16T23:38:01.516" v="5757" actId="20577"/>
          <ac:spMkLst>
            <pc:docMk/>
            <pc:sldMk cId="3883946743" sldId="333"/>
            <ac:spMk id="2" creationId="{CC239962-C1AE-3E51-6E50-E6F2A99A72BB}"/>
          </ac:spMkLst>
        </pc:spChg>
        <pc:spChg chg="mod">
          <ac:chgData name="Raphael Freitas" userId="a487a61babc2bbfd" providerId="LiveId" clId="{A549BABB-4D7A-491C-B4F1-898D4446DFD4}" dt="2022-11-11T23:06:10.517" v="5403" actId="20577"/>
          <ac:spMkLst>
            <pc:docMk/>
            <pc:sldMk cId="3883946743" sldId="333"/>
            <ac:spMk id="123" creationId="{00000000-0000-0000-0000-000000000000}"/>
          </ac:spMkLst>
        </pc:spChg>
      </pc:sldChg>
      <pc:sldChg chg="delSp modSp add mod modNotesTx">
        <pc:chgData name="Raphael Freitas" userId="a487a61babc2bbfd" providerId="LiveId" clId="{A549BABB-4D7A-491C-B4F1-898D4446DFD4}" dt="2022-11-16T23:38:06.662" v="5759" actId="20577"/>
        <pc:sldMkLst>
          <pc:docMk/>
          <pc:sldMk cId="2087274122" sldId="334"/>
        </pc:sldMkLst>
        <pc:spChg chg="mod">
          <ac:chgData name="Raphael Freitas" userId="a487a61babc2bbfd" providerId="LiveId" clId="{A549BABB-4D7A-491C-B4F1-898D4446DFD4}" dt="2022-11-16T23:38:06.662" v="5759" actId="20577"/>
          <ac:spMkLst>
            <pc:docMk/>
            <pc:sldMk cId="2087274122" sldId="334"/>
            <ac:spMk id="2" creationId="{CC239962-C1AE-3E51-6E50-E6F2A99A72BB}"/>
          </ac:spMkLst>
        </pc:spChg>
        <pc:spChg chg="mod">
          <ac:chgData name="Raphael Freitas" userId="a487a61babc2bbfd" providerId="LiveId" clId="{A549BABB-4D7A-491C-B4F1-898D4446DFD4}" dt="2022-11-11T23:17:46.659" v="5636" actId="20577"/>
          <ac:spMkLst>
            <pc:docMk/>
            <pc:sldMk cId="2087274122" sldId="334"/>
            <ac:spMk id="123" creationId="{00000000-0000-0000-0000-000000000000}"/>
          </ac:spMkLst>
        </pc:spChg>
        <pc:picChg chg="del">
          <ac:chgData name="Raphael Freitas" userId="a487a61babc2bbfd" providerId="LiveId" clId="{A549BABB-4D7A-491C-B4F1-898D4446DFD4}" dt="2022-11-11T23:16:18.259" v="5609" actId="478"/>
          <ac:picMkLst>
            <pc:docMk/>
            <pc:sldMk cId="2087274122" sldId="334"/>
            <ac:picMk id="1026" creationId="{F805A3EE-4902-56DD-190E-6CC659616299}"/>
          </ac:picMkLst>
        </pc:picChg>
      </pc:sldChg>
      <pc:sldChg chg="modSp add mod ord">
        <pc:chgData name="Raphael Freitas" userId="a487a61babc2bbfd" providerId="LiveId" clId="{A549BABB-4D7A-491C-B4F1-898D4446DFD4}" dt="2022-11-11T23:25:16.055" v="5663" actId="20577"/>
        <pc:sldMkLst>
          <pc:docMk/>
          <pc:sldMk cId="2104705032" sldId="335"/>
        </pc:sldMkLst>
        <pc:spChg chg="mod">
          <ac:chgData name="Raphael Freitas" userId="a487a61babc2bbfd" providerId="LiveId" clId="{A549BABB-4D7A-491C-B4F1-898D4446DFD4}" dt="2022-11-11T23:25:16.055" v="5663" actId="20577"/>
          <ac:spMkLst>
            <pc:docMk/>
            <pc:sldMk cId="2104705032" sldId="335"/>
            <ac:spMk id="94" creationId="{00000000-0000-0000-0000-000000000000}"/>
          </ac:spMkLst>
        </pc:spChg>
      </pc:sldChg>
      <pc:sldChg chg="addSp modSp add mod ord modNotesTx">
        <pc:chgData name="Raphael Freitas" userId="a487a61babc2bbfd" providerId="LiveId" clId="{A549BABB-4D7A-491C-B4F1-898D4446DFD4}" dt="2022-11-19T21:23:30.804" v="5983" actId="20577"/>
        <pc:sldMkLst>
          <pc:docMk/>
          <pc:sldMk cId="488891684" sldId="336"/>
        </pc:sldMkLst>
        <pc:spChg chg="mod">
          <ac:chgData name="Raphael Freitas" userId="a487a61babc2bbfd" providerId="LiveId" clId="{A549BABB-4D7A-491C-B4F1-898D4446DFD4}" dt="2022-11-19T21:23:30.804" v="5983" actId="20577"/>
          <ac:spMkLst>
            <pc:docMk/>
            <pc:sldMk cId="488891684" sldId="336"/>
            <ac:spMk id="2" creationId="{CC239962-C1AE-3E51-6E50-E6F2A99A72BB}"/>
          </ac:spMkLst>
        </pc:spChg>
        <pc:spChg chg="mod">
          <ac:chgData name="Raphael Freitas" userId="a487a61babc2bbfd" providerId="LiveId" clId="{A549BABB-4D7A-491C-B4F1-898D4446DFD4}" dt="2022-11-11T23:36:18.233" v="5678" actId="1076"/>
          <ac:spMkLst>
            <pc:docMk/>
            <pc:sldMk cId="488891684" sldId="336"/>
            <ac:spMk id="123" creationId="{00000000-0000-0000-0000-000000000000}"/>
          </ac:spMkLst>
        </pc:spChg>
        <pc:picChg chg="add mod">
          <ac:chgData name="Raphael Freitas" userId="a487a61babc2bbfd" providerId="LiveId" clId="{A549BABB-4D7A-491C-B4F1-898D4446DFD4}" dt="2022-11-11T23:36:19.691" v="5679" actId="1076"/>
          <ac:picMkLst>
            <pc:docMk/>
            <pc:sldMk cId="488891684" sldId="336"/>
            <ac:picMk id="2050" creationId="{19917C5E-11C6-BF21-279C-019E362CAE2D}"/>
          </ac:picMkLst>
        </pc:picChg>
      </pc:sldChg>
      <pc:sldChg chg="modSp add mod">
        <pc:chgData name="Raphael Freitas" userId="a487a61babc2bbfd" providerId="LiveId" clId="{A549BABB-4D7A-491C-B4F1-898D4446DFD4}" dt="2022-11-11T23:38:11.651" v="5739" actId="20577"/>
        <pc:sldMkLst>
          <pc:docMk/>
          <pc:sldMk cId="881769508" sldId="337"/>
        </pc:sldMkLst>
        <pc:spChg chg="mod">
          <ac:chgData name="Raphael Freitas" userId="a487a61babc2bbfd" providerId="LiveId" clId="{A549BABB-4D7A-491C-B4F1-898D4446DFD4}" dt="2022-11-11T23:38:11.651" v="5739" actId="20577"/>
          <ac:spMkLst>
            <pc:docMk/>
            <pc:sldMk cId="881769508" sldId="337"/>
            <ac:spMk id="94" creationId="{00000000-0000-0000-0000-000000000000}"/>
          </ac:spMkLst>
        </pc:spChg>
      </pc:sldChg>
      <pc:sldChg chg="modSp add mod">
        <pc:chgData name="Raphael Freitas" userId="a487a61babc2bbfd" providerId="LiveId" clId="{A549BABB-4D7A-491C-B4F1-898D4446DFD4}" dt="2022-11-19T21:44:16.564" v="6385" actId="20577"/>
        <pc:sldMkLst>
          <pc:docMk/>
          <pc:sldMk cId="3596355673" sldId="338"/>
        </pc:sldMkLst>
        <pc:spChg chg="mod">
          <ac:chgData name="Raphael Freitas" userId="a487a61babc2bbfd" providerId="LiveId" clId="{A549BABB-4D7A-491C-B4F1-898D4446DFD4}" dt="2022-11-19T21:44:16.564" v="6385" actId="20577"/>
          <ac:spMkLst>
            <pc:docMk/>
            <pc:sldMk cId="3596355673" sldId="338"/>
            <ac:spMk id="94" creationId="{00000000-0000-0000-0000-000000000000}"/>
          </ac:spMkLst>
        </pc:spChg>
      </pc:sldChg>
      <pc:sldChg chg="delSp modSp add mod ord modNotesTx">
        <pc:chgData name="Raphael Freitas" userId="a487a61babc2bbfd" providerId="LiveId" clId="{A549BABB-4D7A-491C-B4F1-898D4446DFD4}" dt="2022-11-19T21:15:42.551" v="5859" actId="113"/>
        <pc:sldMkLst>
          <pc:docMk/>
          <pc:sldMk cId="2149608964" sldId="339"/>
        </pc:sldMkLst>
        <pc:spChg chg="mod">
          <ac:chgData name="Raphael Freitas" userId="a487a61babc2bbfd" providerId="LiveId" clId="{A549BABB-4D7A-491C-B4F1-898D4446DFD4}" dt="2022-11-18T02:54:07.625" v="5794" actId="20577"/>
          <ac:spMkLst>
            <pc:docMk/>
            <pc:sldMk cId="2149608964" sldId="339"/>
            <ac:spMk id="2" creationId="{CC239962-C1AE-3E51-6E50-E6F2A99A72BB}"/>
          </ac:spMkLst>
        </pc:spChg>
        <pc:spChg chg="mod">
          <ac:chgData name="Raphael Freitas" userId="a487a61babc2bbfd" providerId="LiveId" clId="{A549BABB-4D7A-491C-B4F1-898D4446DFD4}" dt="2022-11-19T21:15:42.551" v="5859" actId="113"/>
          <ac:spMkLst>
            <pc:docMk/>
            <pc:sldMk cId="2149608964" sldId="339"/>
            <ac:spMk id="123" creationId="{00000000-0000-0000-0000-000000000000}"/>
          </ac:spMkLst>
        </pc:spChg>
        <pc:picChg chg="del">
          <ac:chgData name="Raphael Freitas" userId="a487a61babc2bbfd" providerId="LiveId" clId="{A549BABB-4D7A-491C-B4F1-898D4446DFD4}" dt="2022-11-18T02:54:10.172" v="5795" actId="478"/>
          <ac:picMkLst>
            <pc:docMk/>
            <pc:sldMk cId="2149608964" sldId="339"/>
            <ac:picMk id="2050" creationId="{19917C5E-11C6-BF21-279C-019E362CAE2D}"/>
          </ac:picMkLst>
        </pc:picChg>
      </pc:sldChg>
      <pc:sldChg chg="add del">
        <pc:chgData name="Raphael Freitas" userId="a487a61babc2bbfd" providerId="LiveId" clId="{A549BABB-4D7A-491C-B4F1-898D4446DFD4}" dt="2022-11-18T02:55:16.682" v="5829"/>
        <pc:sldMkLst>
          <pc:docMk/>
          <pc:sldMk cId="1201231189" sldId="340"/>
        </pc:sldMkLst>
      </pc:sldChg>
      <pc:sldChg chg="modSp add mod modNotesTx">
        <pc:chgData name="Raphael Freitas" userId="a487a61babc2bbfd" providerId="LiveId" clId="{A549BABB-4D7A-491C-B4F1-898D4446DFD4}" dt="2022-11-18T02:56:08.765" v="5839"/>
        <pc:sldMkLst>
          <pc:docMk/>
          <pc:sldMk cId="2509859899" sldId="340"/>
        </pc:sldMkLst>
        <pc:spChg chg="mod">
          <ac:chgData name="Raphael Freitas" userId="a487a61babc2bbfd" providerId="LiveId" clId="{A549BABB-4D7A-491C-B4F1-898D4446DFD4}" dt="2022-11-18T02:55:29.223" v="5832" actId="20577"/>
          <ac:spMkLst>
            <pc:docMk/>
            <pc:sldMk cId="2509859899" sldId="340"/>
            <ac:spMk id="2" creationId="{CC239962-C1AE-3E51-6E50-E6F2A99A72BB}"/>
          </ac:spMkLst>
        </pc:spChg>
        <pc:spChg chg="mod">
          <ac:chgData name="Raphael Freitas" userId="a487a61babc2bbfd" providerId="LiveId" clId="{A549BABB-4D7A-491C-B4F1-898D4446DFD4}" dt="2022-11-18T02:55:47.397" v="5834" actId="12"/>
          <ac:spMkLst>
            <pc:docMk/>
            <pc:sldMk cId="2509859899" sldId="340"/>
            <ac:spMk id="123" creationId="{00000000-0000-0000-0000-000000000000}"/>
          </ac:spMkLst>
        </pc:spChg>
      </pc:sldChg>
      <pc:sldChg chg="modSp add mod modNotesTx">
        <pc:chgData name="Raphael Freitas" userId="a487a61babc2bbfd" providerId="LiveId" clId="{A549BABB-4D7A-491C-B4F1-898D4446DFD4}" dt="2022-11-19T21:15:38.647" v="5858" actId="113"/>
        <pc:sldMkLst>
          <pc:docMk/>
          <pc:sldMk cId="502880665" sldId="341"/>
        </pc:sldMkLst>
        <pc:spChg chg="mod">
          <ac:chgData name="Raphael Freitas" userId="a487a61babc2bbfd" providerId="LiveId" clId="{A549BABB-4D7A-491C-B4F1-898D4446DFD4}" dt="2022-11-18T02:56:13.191" v="5842" actId="20577"/>
          <ac:spMkLst>
            <pc:docMk/>
            <pc:sldMk cId="502880665" sldId="341"/>
            <ac:spMk id="2" creationId="{CC239962-C1AE-3E51-6E50-E6F2A99A72BB}"/>
          </ac:spMkLst>
        </pc:spChg>
        <pc:spChg chg="mod">
          <ac:chgData name="Raphael Freitas" userId="a487a61babc2bbfd" providerId="LiveId" clId="{A549BABB-4D7A-491C-B4F1-898D4446DFD4}" dt="2022-11-19T21:15:38.647" v="5858" actId="113"/>
          <ac:spMkLst>
            <pc:docMk/>
            <pc:sldMk cId="502880665" sldId="341"/>
            <ac:spMk id="123" creationId="{00000000-0000-0000-0000-000000000000}"/>
          </ac:spMkLst>
        </pc:spChg>
      </pc:sldChg>
      <pc:sldChg chg="modSp add mod">
        <pc:chgData name="Raphael Freitas" userId="a487a61babc2bbfd" providerId="LiveId" clId="{A549BABB-4D7A-491C-B4F1-898D4446DFD4}" dt="2022-11-19T21:18:58.708" v="5919" actId="6549"/>
        <pc:sldMkLst>
          <pc:docMk/>
          <pc:sldMk cId="308231578" sldId="342"/>
        </pc:sldMkLst>
        <pc:spChg chg="mod">
          <ac:chgData name="Raphael Freitas" userId="a487a61babc2bbfd" providerId="LiveId" clId="{A549BABB-4D7A-491C-B4F1-898D4446DFD4}" dt="2022-11-19T21:18:58.708" v="5919" actId="6549"/>
          <ac:spMkLst>
            <pc:docMk/>
            <pc:sldMk cId="308231578" sldId="342"/>
            <ac:spMk id="94" creationId="{00000000-0000-0000-0000-000000000000}"/>
          </ac:spMkLst>
        </pc:spChg>
      </pc:sldChg>
      <pc:sldChg chg="addSp delSp modSp add mod ord modNotesTx">
        <pc:chgData name="Raphael Freitas" userId="a487a61babc2bbfd" providerId="LiveId" clId="{A549BABB-4D7A-491C-B4F1-898D4446DFD4}" dt="2022-11-19T21:38:45.698" v="6258"/>
        <pc:sldMkLst>
          <pc:docMk/>
          <pc:sldMk cId="624209827" sldId="343"/>
        </pc:sldMkLst>
        <pc:spChg chg="mod">
          <ac:chgData name="Raphael Freitas" userId="a487a61babc2bbfd" providerId="LiveId" clId="{A549BABB-4D7A-491C-B4F1-898D4446DFD4}" dt="2022-11-19T21:34:03.868" v="6128" actId="20577"/>
          <ac:spMkLst>
            <pc:docMk/>
            <pc:sldMk cId="624209827" sldId="343"/>
            <ac:spMk id="2" creationId="{CC239962-C1AE-3E51-6E50-E6F2A99A72BB}"/>
          </ac:spMkLst>
        </pc:spChg>
        <pc:spChg chg="add del mod">
          <ac:chgData name="Raphael Freitas" userId="a487a61babc2bbfd" providerId="LiveId" clId="{A549BABB-4D7A-491C-B4F1-898D4446DFD4}" dt="2022-11-19T21:33:45.869" v="6104" actId="478"/>
          <ac:spMkLst>
            <pc:docMk/>
            <pc:sldMk cId="624209827" sldId="343"/>
            <ac:spMk id="5" creationId="{7D5EDACA-1A89-3466-5DD8-61CFBA27490B}"/>
          </ac:spMkLst>
        </pc:spChg>
        <pc:spChg chg="mod">
          <ac:chgData name="Raphael Freitas" userId="a487a61babc2bbfd" providerId="LiveId" clId="{A549BABB-4D7A-491C-B4F1-898D4446DFD4}" dt="2022-11-19T21:37:44.036" v="6255" actId="20577"/>
          <ac:spMkLst>
            <pc:docMk/>
            <pc:sldMk cId="624209827" sldId="343"/>
            <ac:spMk id="123" creationId="{00000000-0000-0000-0000-000000000000}"/>
          </ac:spMkLst>
        </pc:spChg>
        <pc:picChg chg="add del">
          <ac:chgData name="Raphael Freitas" userId="a487a61babc2bbfd" providerId="LiveId" clId="{A549BABB-4D7A-491C-B4F1-898D4446DFD4}" dt="2022-11-19T21:33:26.077" v="6098" actId="22"/>
          <ac:picMkLst>
            <pc:docMk/>
            <pc:sldMk cId="624209827" sldId="343"/>
            <ac:picMk id="7" creationId="{E3954B74-EF5B-989B-21A3-FDD4B152702B}"/>
          </ac:picMkLst>
        </pc:picChg>
      </pc:sldChg>
      <pc:sldChg chg="addSp delSp modSp add mod modNotesTx">
        <pc:chgData name="Raphael Freitas" userId="a487a61babc2bbfd" providerId="LiveId" clId="{A549BABB-4D7A-491C-B4F1-898D4446DFD4}" dt="2022-11-19T21:36:20.142" v="6244"/>
        <pc:sldMkLst>
          <pc:docMk/>
          <pc:sldMk cId="547401069" sldId="344"/>
        </pc:sldMkLst>
        <pc:spChg chg="mod">
          <ac:chgData name="Raphael Freitas" userId="a487a61babc2bbfd" providerId="LiveId" clId="{A549BABB-4D7A-491C-B4F1-898D4446DFD4}" dt="2022-11-19T21:33:58.517" v="6120" actId="20577"/>
          <ac:spMkLst>
            <pc:docMk/>
            <pc:sldMk cId="547401069" sldId="344"/>
            <ac:spMk id="2" creationId="{CC239962-C1AE-3E51-6E50-E6F2A99A72BB}"/>
          </ac:spMkLst>
        </pc:spChg>
        <pc:spChg chg="del">
          <ac:chgData name="Raphael Freitas" userId="a487a61babc2bbfd" providerId="LiveId" clId="{A549BABB-4D7A-491C-B4F1-898D4446DFD4}" dt="2022-11-19T21:33:35.053" v="6100" actId="478"/>
          <ac:spMkLst>
            <pc:docMk/>
            <pc:sldMk cId="547401069" sldId="344"/>
            <ac:spMk id="123" creationId="{00000000-0000-0000-0000-000000000000}"/>
          </ac:spMkLst>
        </pc:spChg>
        <pc:picChg chg="add mod">
          <ac:chgData name="Raphael Freitas" userId="a487a61babc2bbfd" providerId="LiveId" clId="{A549BABB-4D7A-491C-B4F1-898D4446DFD4}" dt="2022-11-19T21:33:39.486" v="6103" actId="1076"/>
          <ac:picMkLst>
            <pc:docMk/>
            <pc:sldMk cId="547401069" sldId="344"/>
            <ac:picMk id="6" creationId="{503A177D-85AD-5842-851F-28B3B3D9E240}"/>
          </ac:picMkLst>
        </pc:picChg>
      </pc:sldChg>
      <pc:sldChg chg="new del">
        <pc:chgData name="Raphael Freitas" userId="a487a61babc2bbfd" providerId="LiveId" clId="{A549BABB-4D7A-491C-B4F1-898D4446DFD4}" dt="2022-11-19T21:25:47.936" v="5987" actId="680"/>
        <pc:sldMkLst>
          <pc:docMk/>
          <pc:sldMk cId="2231254920" sldId="344"/>
        </pc:sldMkLst>
      </pc:sldChg>
      <pc:sldChg chg="add del">
        <pc:chgData name="Raphael Freitas" userId="a487a61babc2bbfd" providerId="LiveId" clId="{A549BABB-4D7A-491C-B4F1-898D4446DFD4}" dt="2022-11-19T21:24:27.018" v="5985"/>
        <pc:sldMkLst>
          <pc:docMk/>
          <pc:sldMk cId="4128498247" sldId="344"/>
        </pc:sldMkLst>
      </pc:sldChg>
      <pc:sldChg chg="delSp modSp add mod">
        <pc:chgData name="Raphael Freitas" userId="a487a61babc2bbfd" providerId="LiveId" clId="{A549BABB-4D7A-491C-B4F1-898D4446DFD4}" dt="2022-11-19T21:43:18.237" v="6352" actId="20577"/>
        <pc:sldMkLst>
          <pc:docMk/>
          <pc:sldMk cId="3194361677" sldId="345"/>
        </pc:sldMkLst>
        <pc:spChg chg="mod">
          <ac:chgData name="Raphael Freitas" userId="a487a61babc2bbfd" providerId="LiveId" clId="{A549BABB-4D7A-491C-B4F1-898D4446DFD4}" dt="2022-11-19T21:43:18.237" v="6352" actId="20577"/>
          <ac:spMkLst>
            <pc:docMk/>
            <pc:sldMk cId="3194361677" sldId="345"/>
            <ac:spMk id="2" creationId="{CC239962-C1AE-3E51-6E50-E6F2A99A72BB}"/>
          </ac:spMkLst>
        </pc:spChg>
        <pc:spChg chg="mod">
          <ac:chgData name="Raphael Freitas" userId="a487a61babc2bbfd" providerId="LiveId" clId="{A549BABB-4D7A-491C-B4F1-898D4446DFD4}" dt="2022-11-19T21:40:45.228" v="6301" actId="20577"/>
          <ac:spMkLst>
            <pc:docMk/>
            <pc:sldMk cId="3194361677" sldId="345"/>
            <ac:spMk id="5" creationId="{7D5EDACA-1A89-3466-5DD8-61CFBA27490B}"/>
          </ac:spMkLst>
        </pc:spChg>
        <pc:picChg chg="del">
          <ac:chgData name="Raphael Freitas" userId="a487a61babc2bbfd" providerId="LiveId" clId="{A549BABB-4D7A-491C-B4F1-898D4446DFD4}" dt="2022-11-19T21:39:41.133" v="6268" actId="478"/>
          <ac:picMkLst>
            <pc:docMk/>
            <pc:sldMk cId="3194361677" sldId="345"/>
            <ac:picMk id="6" creationId="{503A177D-85AD-5842-851F-28B3B3D9E240}"/>
          </ac:picMkLst>
        </pc:picChg>
      </pc:sldChg>
      <pc:sldChg chg="add">
        <pc:chgData name="Raphael Freitas" userId="a487a61babc2bbfd" providerId="LiveId" clId="{A549BABB-4D7A-491C-B4F1-898D4446DFD4}" dt="2022-11-19T21:43:46.212" v="6353"/>
        <pc:sldMkLst>
          <pc:docMk/>
          <pc:sldMk cId="1546596439" sldId="346"/>
        </pc:sldMkLst>
      </pc:sldChg>
      <pc:sldChg chg="modSp add mod modNotesTx">
        <pc:chgData name="Raphael Freitas" userId="a487a61babc2bbfd" providerId="LiveId" clId="{A549BABB-4D7A-491C-B4F1-898D4446DFD4}" dt="2022-11-19T22:09:46.871" v="6569" actId="313"/>
        <pc:sldMkLst>
          <pc:docMk/>
          <pc:sldMk cId="1222296034" sldId="347"/>
        </pc:sldMkLst>
        <pc:spChg chg="mod">
          <ac:chgData name="Raphael Freitas" userId="a487a61babc2bbfd" providerId="LiveId" clId="{A549BABB-4D7A-491C-B4F1-898D4446DFD4}" dt="2022-11-19T22:04:59.779" v="6438" actId="20577"/>
          <ac:spMkLst>
            <pc:docMk/>
            <pc:sldMk cId="1222296034" sldId="347"/>
            <ac:spMk id="94" creationId="{00000000-0000-0000-0000-000000000000}"/>
          </ac:spMkLst>
        </pc:spChg>
      </pc:sldChg>
      <pc:sldChg chg="modSp add mod">
        <pc:chgData name="Raphael Freitas" userId="a487a61babc2bbfd" providerId="LiveId" clId="{A549BABB-4D7A-491C-B4F1-898D4446DFD4}" dt="2022-11-19T22:09:17.876" v="6466" actId="20577"/>
        <pc:sldMkLst>
          <pc:docMk/>
          <pc:sldMk cId="3511968244" sldId="348"/>
        </pc:sldMkLst>
        <pc:spChg chg="mod">
          <ac:chgData name="Raphael Freitas" userId="a487a61babc2bbfd" providerId="LiveId" clId="{A549BABB-4D7A-491C-B4F1-898D4446DFD4}" dt="2022-11-19T22:09:17.876" v="6466" actId="20577"/>
          <ac:spMkLst>
            <pc:docMk/>
            <pc:sldMk cId="3511968244" sldId="348"/>
            <ac:spMk id="94" creationId="{00000000-0000-0000-0000-000000000000}"/>
          </ac:spMkLst>
        </pc:spChg>
      </pc:sldChg>
      <pc:sldChg chg="modSp add mod">
        <pc:chgData name="Raphael Freitas" userId="a487a61babc2bbfd" providerId="LiveId" clId="{A549BABB-4D7A-491C-B4F1-898D4446DFD4}" dt="2022-11-19T22:11:36.659" v="6593" actId="20577"/>
        <pc:sldMkLst>
          <pc:docMk/>
          <pc:sldMk cId="608011222" sldId="349"/>
        </pc:sldMkLst>
        <pc:spChg chg="mod">
          <ac:chgData name="Raphael Freitas" userId="a487a61babc2bbfd" providerId="LiveId" clId="{A549BABB-4D7A-491C-B4F1-898D4446DFD4}" dt="2022-11-19T22:11:36.659" v="6593" actId="20577"/>
          <ac:spMkLst>
            <pc:docMk/>
            <pc:sldMk cId="608011222" sldId="349"/>
            <ac:spMk id="94" creationId="{00000000-0000-0000-0000-000000000000}"/>
          </ac:spMkLst>
        </pc:spChg>
      </pc:sldChg>
      <pc:sldChg chg="addSp modSp add mod ord modNotesTx">
        <pc:chgData name="Raphael Freitas" userId="a487a61babc2bbfd" providerId="LiveId" clId="{A549BABB-4D7A-491C-B4F1-898D4446DFD4}" dt="2022-11-19T22:16:48.261" v="6659" actId="12"/>
        <pc:sldMkLst>
          <pc:docMk/>
          <pc:sldMk cId="3371163178" sldId="350"/>
        </pc:sldMkLst>
        <pc:spChg chg="mod">
          <ac:chgData name="Raphael Freitas" userId="a487a61babc2bbfd" providerId="LiveId" clId="{A549BABB-4D7A-491C-B4F1-898D4446DFD4}" dt="2022-11-19T22:12:02.539" v="6619" actId="20577"/>
          <ac:spMkLst>
            <pc:docMk/>
            <pc:sldMk cId="3371163178" sldId="350"/>
            <ac:spMk id="2" creationId="{CC239962-C1AE-3E51-6E50-E6F2A99A72BB}"/>
          </ac:spMkLst>
        </pc:spChg>
        <pc:spChg chg="mod">
          <ac:chgData name="Raphael Freitas" userId="a487a61babc2bbfd" providerId="LiveId" clId="{A549BABB-4D7A-491C-B4F1-898D4446DFD4}" dt="2022-11-19T22:16:48.261" v="6659" actId="12"/>
          <ac:spMkLst>
            <pc:docMk/>
            <pc:sldMk cId="3371163178" sldId="350"/>
            <ac:spMk id="5" creationId="{7D5EDACA-1A89-3466-5DD8-61CFBA27490B}"/>
          </ac:spMkLst>
        </pc:spChg>
        <pc:picChg chg="add mod">
          <ac:chgData name="Raphael Freitas" userId="a487a61babc2bbfd" providerId="LiveId" clId="{A549BABB-4D7A-491C-B4F1-898D4446DFD4}" dt="2022-11-19T22:12:11.081" v="6623" actId="1076"/>
          <ac:picMkLst>
            <pc:docMk/>
            <pc:sldMk cId="3371163178" sldId="350"/>
            <ac:picMk id="6" creationId="{D9744F39-B172-3BAC-76A2-A403BBDD070F}"/>
          </ac:picMkLst>
        </pc:picChg>
      </pc:sldChg>
      <pc:sldMasterChg chg="delSldLayout">
        <pc:chgData name="Raphael Freitas" userId="a487a61babc2bbfd" providerId="LiveId" clId="{A549BABB-4D7A-491C-B4F1-898D4446DFD4}" dt="2022-11-11T19:32:52.890" v="4734" actId="47"/>
        <pc:sldMasterMkLst>
          <pc:docMk/>
          <pc:sldMasterMk cId="0" sldId="2147483648"/>
        </pc:sldMasterMkLst>
        <pc:sldLayoutChg chg="del">
          <pc:chgData name="Raphael Freitas" userId="a487a61babc2bbfd" providerId="LiveId" clId="{A549BABB-4D7A-491C-B4F1-898D4446DFD4}" dt="2022-11-11T19:32:52.890" v="4734" actId="47"/>
          <pc:sldLayoutMkLst>
            <pc:docMk/>
            <pc:sldMasterMk cId="0" sldId="2147483648"/>
            <pc:sldLayoutMk cId="0" sldId="2147483650"/>
          </pc:sldLayoutMkLst>
        </pc:sldLayoutChg>
        <pc:sldLayoutChg chg="del">
          <pc:chgData name="Raphael Freitas" userId="a487a61babc2bbfd" providerId="LiveId" clId="{A549BABB-4D7A-491C-B4F1-898D4446DFD4}" dt="2022-11-10T00:12:00.135" v="3961" actId="47"/>
          <pc:sldLayoutMkLst>
            <pc:docMk/>
            <pc:sldMasterMk cId="0" sldId="2147483648"/>
            <pc:sldLayoutMk cId="1848498071" sldId="2147483707"/>
          </pc:sldLayoutMkLst>
        </pc:sldLayoutChg>
        <pc:sldLayoutChg chg="del">
          <pc:chgData name="Raphael Freitas" userId="a487a61babc2bbfd" providerId="LiveId" clId="{A549BABB-4D7A-491C-B4F1-898D4446DFD4}" dt="2022-11-09T23:49:15.881" v="3800" actId="47"/>
          <pc:sldLayoutMkLst>
            <pc:docMk/>
            <pc:sldMasterMk cId="0" sldId="2147483648"/>
            <pc:sldLayoutMk cId="3284451257" sldId="2147483707"/>
          </pc:sldLayoutMkLst>
        </pc:sldLayoutChg>
      </pc:sldMasterChg>
      <pc:sldMasterChg chg="del delSldLayout">
        <pc:chgData name="Raphael Freitas" userId="a487a61babc2bbfd" providerId="LiveId" clId="{A549BABB-4D7A-491C-B4F1-898D4446DFD4}" dt="2022-11-09T19:55:57.981" v="815" actId="47"/>
        <pc:sldMasterMkLst>
          <pc:docMk/>
          <pc:sldMasterMk cId="3159914967" sldId="2147483661"/>
        </pc:sldMasterMkLst>
        <pc:sldLayoutChg chg="del">
          <pc:chgData name="Raphael Freitas" userId="a487a61babc2bbfd" providerId="LiveId" clId="{A549BABB-4D7A-491C-B4F1-898D4446DFD4}" dt="2022-11-09T19:55:57.981" v="815" actId="47"/>
          <pc:sldLayoutMkLst>
            <pc:docMk/>
            <pc:sldMasterMk cId="3159914967" sldId="2147483661"/>
            <pc:sldLayoutMk cId="2557646032" sldId="2147483662"/>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1107612481" sldId="2147483663"/>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3779026215" sldId="2147483664"/>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3539852711" sldId="2147483665"/>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2551335631" sldId="2147483666"/>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270724128" sldId="2147483667"/>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1911950789" sldId="2147483668"/>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1801444276" sldId="2147483669"/>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3174889754" sldId="2147483670"/>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2951828975" sldId="2147483671"/>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3522940983" sldId="2147483672"/>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4136192999" sldId="2147483673"/>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1587642809" sldId="2147483674"/>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113464408" sldId="2147483675"/>
          </pc:sldLayoutMkLst>
        </pc:sldLayoutChg>
      </pc:sldMasterChg>
    </pc:docChg>
  </pc:docChgLst>
  <pc:docChgLst>
    <pc:chgData name="Raphael Freitas" userId="a487a61babc2bbfd" providerId="Windows Live" clId="Web-{630A0A3E-1F75-4F06-BFF5-F4C469C956EA}"/>
    <pc:docChg chg="addSld delSld modSld sldOrd">
      <pc:chgData name="Raphael Freitas" userId="a487a61babc2bbfd" providerId="Windows Live" clId="Web-{630A0A3E-1F75-4F06-BFF5-F4C469C956EA}" dt="2022-11-09T14:33:30.127" v="47" actId="1076"/>
      <pc:docMkLst>
        <pc:docMk/>
      </pc:docMkLst>
      <pc:sldChg chg="del">
        <pc:chgData name="Raphael Freitas" userId="a487a61babc2bbfd" providerId="Windows Live" clId="Web-{630A0A3E-1F75-4F06-BFF5-F4C469C956EA}" dt="2022-11-09T14:29:21.199" v="21"/>
        <pc:sldMkLst>
          <pc:docMk/>
          <pc:sldMk cId="0" sldId="256"/>
        </pc:sldMkLst>
      </pc:sldChg>
      <pc:sldChg chg="del">
        <pc:chgData name="Raphael Freitas" userId="a487a61babc2bbfd" providerId="Windows Live" clId="Web-{630A0A3E-1F75-4F06-BFF5-F4C469C956EA}" dt="2022-11-09T14:29:22.589" v="22"/>
        <pc:sldMkLst>
          <pc:docMk/>
          <pc:sldMk cId="0" sldId="257"/>
        </pc:sldMkLst>
      </pc:sldChg>
      <pc:sldChg chg="add">
        <pc:chgData name="Raphael Freitas" userId="a487a61babc2bbfd" providerId="Windows Live" clId="Web-{630A0A3E-1F75-4F06-BFF5-F4C469C956EA}" dt="2022-11-09T14:28:43.510" v="0"/>
        <pc:sldMkLst>
          <pc:docMk/>
          <pc:sldMk cId="2393019492" sldId="280"/>
        </pc:sldMkLst>
      </pc:sldChg>
      <pc:sldChg chg="add">
        <pc:chgData name="Raphael Freitas" userId="a487a61babc2bbfd" providerId="Windows Live" clId="Web-{630A0A3E-1F75-4F06-BFF5-F4C469C956EA}" dt="2022-11-09T14:28:43.604" v="1"/>
        <pc:sldMkLst>
          <pc:docMk/>
          <pc:sldMk cId="106519166" sldId="281"/>
        </pc:sldMkLst>
      </pc:sldChg>
      <pc:sldChg chg="add">
        <pc:chgData name="Raphael Freitas" userId="a487a61babc2bbfd" providerId="Windows Live" clId="Web-{630A0A3E-1F75-4F06-BFF5-F4C469C956EA}" dt="2022-11-09T14:28:43.963" v="2"/>
        <pc:sldMkLst>
          <pc:docMk/>
          <pc:sldMk cId="409006324" sldId="282"/>
        </pc:sldMkLst>
      </pc:sldChg>
      <pc:sldChg chg="add">
        <pc:chgData name="Raphael Freitas" userId="a487a61babc2bbfd" providerId="Windows Live" clId="Web-{630A0A3E-1F75-4F06-BFF5-F4C469C956EA}" dt="2022-11-09T14:28:44.292" v="3"/>
        <pc:sldMkLst>
          <pc:docMk/>
          <pc:sldMk cId="631623650" sldId="283"/>
        </pc:sldMkLst>
      </pc:sldChg>
      <pc:sldChg chg="add">
        <pc:chgData name="Raphael Freitas" userId="a487a61babc2bbfd" providerId="Windows Live" clId="Web-{630A0A3E-1F75-4F06-BFF5-F4C469C956EA}" dt="2022-11-09T14:28:44.713" v="4"/>
        <pc:sldMkLst>
          <pc:docMk/>
          <pc:sldMk cId="2558683102" sldId="284"/>
        </pc:sldMkLst>
      </pc:sldChg>
      <pc:sldChg chg="add">
        <pc:chgData name="Raphael Freitas" userId="a487a61babc2bbfd" providerId="Windows Live" clId="Web-{630A0A3E-1F75-4F06-BFF5-F4C469C956EA}" dt="2022-11-09T14:28:44.979" v="5"/>
        <pc:sldMkLst>
          <pc:docMk/>
          <pc:sldMk cId="1656847812" sldId="285"/>
        </pc:sldMkLst>
      </pc:sldChg>
      <pc:sldChg chg="add">
        <pc:chgData name="Raphael Freitas" userId="a487a61babc2bbfd" providerId="Windows Live" clId="Web-{630A0A3E-1F75-4F06-BFF5-F4C469C956EA}" dt="2022-11-09T14:28:45.448" v="6"/>
        <pc:sldMkLst>
          <pc:docMk/>
          <pc:sldMk cId="2090570164" sldId="286"/>
        </pc:sldMkLst>
      </pc:sldChg>
      <pc:sldChg chg="add">
        <pc:chgData name="Raphael Freitas" userId="a487a61babc2bbfd" providerId="Windows Live" clId="Web-{630A0A3E-1F75-4F06-BFF5-F4C469C956EA}" dt="2022-11-09T14:28:45.854" v="7"/>
        <pc:sldMkLst>
          <pc:docMk/>
          <pc:sldMk cId="3129455525" sldId="287"/>
        </pc:sldMkLst>
      </pc:sldChg>
      <pc:sldChg chg="add">
        <pc:chgData name="Raphael Freitas" userId="a487a61babc2bbfd" providerId="Windows Live" clId="Web-{630A0A3E-1F75-4F06-BFF5-F4C469C956EA}" dt="2022-11-09T14:28:46.229" v="8"/>
        <pc:sldMkLst>
          <pc:docMk/>
          <pc:sldMk cId="3290791322" sldId="288"/>
        </pc:sldMkLst>
      </pc:sldChg>
      <pc:sldChg chg="add">
        <pc:chgData name="Raphael Freitas" userId="a487a61babc2bbfd" providerId="Windows Live" clId="Web-{630A0A3E-1F75-4F06-BFF5-F4C469C956EA}" dt="2022-11-09T14:28:46.557" v="9"/>
        <pc:sldMkLst>
          <pc:docMk/>
          <pc:sldMk cId="2574473237" sldId="289"/>
        </pc:sldMkLst>
      </pc:sldChg>
      <pc:sldChg chg="add">
        <pc:chgData name="Raphael Freitas" userId="a487a61babc2bbfd" providerId="Windows Live" clId="Web-{630A0A3E-1F75-4F06-BFF5-F4C469C956EA}" dt="2022-11-09T14:28:46.932" v="10"/>
        <pc:sldMkLst>
          <pc:docMk/>
          <pc:sldMk cId="1758241188" sldId="290"/>
        </pc:sldMkLst>
      </pc:sldChg>
      <pc:sldChg chg="add">
        <pc:chgData name="Raphael Freitas" userId="a487a61babc2bbfd" providerId="Windows Live" clId="Web-{630A0A3E-1F75-4F06-BFF5-F4C469C956EA}" dt="2022-11-09T14:28:47.198" v="11"/>
        <pc:sldMkLst>
          <pc:docMk/>
          <pc:sldMk cId="891789646" sldId="291"/>
        </pc:sldMkLst>
      </pc:sldChg>
      <pc:sldChg chg="add">
        <pc:chgData name="Raphael Freitas" userId="a487a61babc2bbfd" providerId="Windows Live" clId="Web-{630A0A3E-1F75-4F06-BFF5-F4C469C956EA}" dt="2022-11-09T14:28:47.557" v="12"/>
        <pc:sldMkLst>
          <pc:docMk/>
          <pc:sldMk cId="1378818699" sldId="292"/>
        </pc:sldMkLst>
      </pc:sldChg>
      <pc:sldChg chg="add">
        <pc:chgData name="Raphael Freitas" userId="a487a61babc2bbfd" providerId="Windows Live" clId="Web-{630A0A3E-1F75-4F06-BFF5-F4C469C956EA}" dt="2022-11-09T14:28:47.995" v="13"/>
        <pc:sldMkLst>
          <pc:docMk/>
          <pc:sldMk cId="2956766895" sldId="293"/>
        </pc:sldMkLst>
      </pc:sldChg>
      <pc:sldChg chg="modSp add">
        <pc:chgData name="Raphael Freitas" userId="a487a61babc2bbfd" providerId="Windows Live" clId="Web-{630A0A3E-1F75-4F06-BFF5-F4C469C956EA}" dt="2022-11-09T14:30:18.653" v="37" actId="1076"/>
        <pc:sldMkLst>
          <pc:docMk/>
          <pc:sldMk cId="705465274" sldId="294"/>
        </pc:sldMkLst>
        <pc:spChg chg="mod">
          <ac:chgData name="Raphael Freitas" userId="a487a61babc2bbfd" providerId="Windows Live" clId="Web-{630A0A3E-1F75-4F06-BFF5-F4C469C956EA}" dt="2022-11-09T14:30:18.653" v="37" actId="1076"/>
          <ac:spMkLst>
            <pc:docMk/>
            <pc:sldMk cId="705465274" sldId="294"/>
            <ac:spMk id="123" creationId="{00000000-0000-0000-0000-000000000000}"/>
          </ac:spMkLst>
        </pc:spChg>
      </pc:sldChg>
      <pc:sldChg chg="add del">
        <pc:chgData name="Raphael Freitas" userId="a487a61babc2bbfd" providerId="Windows Live" clId="Web-{630A0A3E-1F75-4F06-BFF5-F4C469C956EA}" dt="2022-11-09T14:32:42.220" v="43"/>
        <pc:sldMkLst>
          <pc:docMk/>
          <pc:sldMk cId="647035418" sldId="295"/>
        </pc:sldMkLst>
      </pc:sldChg>
      <pc:sldChg chg="add">
        <pc:chgData name="Raphael Freitas" userId="a487a61babc2bbfd" providerId="Windows Live" clId="Web-{630A0A3E-1F75-4F06-BFF5-F4C469C956EA}" dt="2022-11-09T14:28:48.854" v="16"/>
        <pc:sldMkLst>
          <pc:docMk/>
          <pc:sldMk cId="4264806750" sldId="296"/>
        </pc:sldMkLst>
      </pc:sldChg>
      <pc:sldChg chg="add del">
        <pc:chgData name="Raphael Freitas" userId="a487a61babc2bbfd" providerId="Windows Live" clId="Web-{630A0A3E-1F75-4F06-BFF5-F4C469C956EA}" dt="2022-11-09T14:32:58.642" v="44"/>
        <pc:sldMkLst>
          <pc:docMk/>
          <pc:sldMk cId="430092021" sldId="297"/>
        </pc:sldMkLst>
      </pc:sldChg>
      <pc:sldChg chg="add">
        <pc:chgData name="Raphael Freitas" userId="a487a61babc2bbfd" providerId="Windows Live" clId="Web-{630A0A3E-1F75-4F06-BFF5-F4C469C956EA}" dt="2022-11-09T14:28:49.604" v="18"/>
        <pc:sldMkLst>
          <pc:docMk/>
          <pc:sldMk cId="2636212638" sldId="298"/>
        </pc:sldMkLst>
      </pc:sldChg>
      <pc:sldChg chg="add">
        <pc:chgData name="Raphael Freitas" userId="a487a61babc2bbfd" providerId="Windows Live" clId="Web-{630A0A3E-1F75-4F06-BFF5-F4C469C956EA}" dt="2022-11-09T14:28:50.073" v="19"/>
        <pc:sldMkLst>
          <pc:docMk/>
          <pc:sldMk cId="3140024046" sldId="299"/>
        </pc:sldMkLst>
      </pc:sldChg>
      <pc:sldChg chg="addSp modSp add">
        <pc:chgData name="Raphael Freitas" userId="a487a61babc2bbfd" providerId="Windows Live" clId="Web-{630A0A3E-1F75-4F06-BFF5-F4C469C956EA}" dt="2022-11-09T14:33:30.127" v="47" actId="1076"/>
        <pc:sldMkLst>
          <pc:docMk/>
          <pc:sldMk cId="1788713400" sldId="300"/>
        </pc:sldMkLst>
        <pc:picChg chg="add mod">
          <ac:chgData name="Raphael Freitas" userId="a487a61babc2bbfd" providerId="Windows Live" clId="Web-{630A0A3E-1F75-4F06-BFF5-F4C469C956EA}" dt="2022-11-09T14:33:30.127" v="47" actId="1076"/>
          <ac:picMkLst>
            <pc:docMk/>
            <pc:sldMk cId="1788713400" sldId="300"/>
            <ac:picMk id="3" creationId="{48A70A88-9697-12C7-A735-3F8C4AF087BB}"/>
          </ac:picMkLst>
        </pc:picChg>
      </pc:sldChg>
      <pc:sldChg chg="add ord">
        <pc:chgData name="Raphael Freitas" userId="a487a61babc2bbfd" providerId="Windows Live" clId="Web-{630A0A3E-1F75-4F06-BFF5-F4C469C956EA}" dt="2022-11-09T14:32:35.517" v="42"/>
        <pc:sldMkLst>
          <pc:docMk/>
          <pc:sldMk cId="1175511734" sldId="301"/>
        </pc:sldMkLst>
      </pc:sldChg>
      <pc:sldChg chg="add ord">
        <pc:chgData name="Raphael Freitas" userId="a487a61babc2bbfd" providerId="Windows Live" clId="Web-{630A0A3E-1F75-4F06-BFF5-F4C469C956EA}" dt="2022-11-09T14:32:31.360" v="41"/>
        <pc:sldMkLst>
          <pc:docMk/>
          <pc:sldMk cId="3840823284" sldId="30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pt-B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aws.amazon.com/pt_br/AmazonS3/latest/userguide/s3-userguide.pdf#Versioning"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aws.amazon.com/pt_br/AmazonS3/latest/userguide/manage-versioning-examples.html" TargetMode="External"/><Relationship Id="rId5" Type="http://schemas.openxmlformats.org/officeDocument/2006/relationships/hyperlink" Target="https://docs.aws.amazon.com/pt_br/AmazonS3/latest/userguide/DeletingObjectVersions.html" TargetMode="External"/><Relationship Id="rId4" Type="http://schemas.openxmlformats.org/officeDocument/2006/relationships/hyperlink" Target="https://docs.aws.amazon.com/pt_br/AmazonS3/latest/userguide/s3-userguide-rss-updates.rss"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aws.amazon.com/pt_br/AmazonS3/latest/userguide/manage-objects-versioned-bucket.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aws.amazon.com/pt_br/AmazonS3/latest/userguide/VersionSuspendedBehavior.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aws.amazon.com/pt_br/AmazonS3/latest/userguide/s3-userguide.pdf#UsingEncryption" TargetMode="External"/><Relationship Id="rId7" Type="http://schemas.openxmlformats.org/officeDocument/2006/relationships/hyperlink" Target="https://docs.aws.amazon.com/pt_br/AmazonS3/latest/userguide/UsingClientSideEncryption.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docs.aws.amazon.com/pt_br/AmazonS3/latest/userguide/specifying-s3-encryption.html" TargetMode="External"/><Relationship Id="rId5" Type="http://schemas.openxmlformats.org/officeDocument/2006/relationships/hyperlink" Target="https://docs.aws.amazon.com/pt_br/AmazonS3/latest/userguide/specifying-kms-encryption.html" TargetMode="External"/><Relationship Id="rId4" Type="http://schemas.openxmlformats.org/officeDocument/2006/relationships/hyperlink" Target="https://docs.aws.amazon.com/pt_br/AmazonS3/latest/userguide/s3-userguide-rss-updates.rss" TargetMode="Externa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docs.aws.amazon.com/pt_br/AmazonS3/latest/userguide/s3-userguide.pdf#ServerSideEncryptionCustomerKeys" TargetMode="External"/><Relationship Id="rId13" Type="http://schemas.openxmlformats.org/officeDocument/2006/relationships/hyperlink" Target="http://aws.amazon.com/kms/pricing" TargetMode="External"/><Relationship Id="rId3" Type="http://schemas.openxmlformats.org/officeDocument/2006/relationships/hyperlink" Target="https://docs.aws.amazon.com/pt_br/AmazonS3/latest/userguide/manage-objects-versioned-bucket.html" TargetMode="External"/><Relationship Id="rId7" Type="http://schemas.openxmlformats.org/officeDocument/2006/relationships/hyperlink" Target="http://aws.amazon.com/s3/pricing/" TargetMode="External"/><Relationship Id="rId12" Type="http://schemas.openxmlformats.org/officeDocument/2006/relationships/hyperlink" Target="https://docs.aws.amazon.com/kms/latest/developerguide/concepts.html#kms_keys"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aws.amazon.com/pt_br/AmazonS3/latest/userguide/s3-userguide-rss-updates.rss" TargetMode="External"/><Relationship Id="rId11" Type="http://schemas.openxmlformats.org/officeDocument/2006/relationships/hyperlink" Target="https://docs.aws.amazon.com/kms/latest/APIReference/" TargetMode="External"/><Relationship Id="rId5" Type="http://schemas.openxmlformats.org/officeDocument/2006/relationships/hyperlink" Target="https://docs.aws.amazon.com/pt_br/AmazonS3/latest/userguide/s3-userguide.pdf#UsingServerSideEncryption" TargetMode="External"/><Relationship Id="rId10" Type="http://schemas.openxmlformats.org/officeDocument/2006/relationships/hyperlink" Target="https://console.aws.amazon.com/kms" TargetMode="External"/><Relationship Id="rId4" Type="http://schemas.openxmlformats.org/officeDocument/2006/relationships/hyperlink" Target="https://docs.aws.amazon.com/pt_br/AmazonS3/latest/userguide/VersionSuspendedBehavior.html" TargetMode="External"/><Relationship Id="rId9" Type="http://schemas.openxmlformats.org/officeDocument/2006/relationships/hyperlink" Target="https://docs.aws.amazon.com/pt_br/AmazonS3/latest/userguide/s3-userguide.pdf#UsingKMSEncryption"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docs.aws.amazon.com/pt_br/AmazonS3/latest/userguide/how-s3-evaluates-access-control.html" TargetMode="External"/><Relationship Id="rId13" Type="http://schemas.openxmlformats.org/officeDocument/2006/relationships/hyperlink" Target="https://docs.aws.amazon.com/pt_br/AmazonS3/latest/userguide/access-control-block-public-access.html" TargetMode="External"/><Relationship Id="rId3" Type="http://schemas.openxmlformats.org/officeDocument/2006/relationships/hyperlink" Target="https://docs.aws.amazon.com/pt_br/AmazonS3/latest/userguide/s3-userguide.pdf#s3-access-control" TargetMode="External"/><Relationship Id="rId7" Type="http://schemas.openxmlformats.org/officeDocument/2006/relationships/hyperlink" Target="https://docs.aws.amazon.com/pt_br/AmazonS3/latest/userguide/access-policy-alternatives-guidelines.html" TargetMode="External"/><Relationship Id="rId12" Type="http://schemas.openxmlformats.org/officeDocument/2006/relationships/hyperlink" Target="https://docs.aws.amazon.com/pt_br/AmazonS3/latest/userguide/cors.html"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docs.aws.amazon.com/pt_br/AmazonS3/latest/userguide/access-control-overview.html" TargetMode="External"/><Relationship Id="rId11" Type="http://schemas.openxmlformats.org/officeDocument/2006/relationships/hyperlink" Target="https://docs.aws.amazon.com/pt_br/AmazonS3/latest/userguide/acls.html" TargetMode="External"/><Relationship Id="rId5" Type="http://schemas.openxmlformats.org/officeDocument/2006/relationships/hyperlink" Target="https://docs.aws.amazon.com/pt_br/AmazonS3/latest/userguide/about-object-ownership.html" TargetMode="External"/><Relationship Id="rId15" Type="http://schemas.openxmlformats.org/officeDocument/2006/relationships/hyperlink" Target="https://docs.aws.amazon.com/pt_br/AmazonS3/latest/userguide/bucket-owner-condition.html" TargetMode="External"/><Relationship Id="rId10" Type="http://schemas.openxmlformats.org/officeDocument/2006/relationships/hyperlink" Target="https://docs.aws.amazon.com/pt_br/AmazonS3/latest/userguide/security-iam-awsmanpol.html" TargetMode="External"/><Relationship Id="rId4" Type="http://schemas.openxmlformats.org/officeDocument/2006/relationships/hyperlink" Target="https://docs.aws.amazon.com/pt_br/AmazonS3/latest/userguide/s3-userguide-rss-updates.rss" TargetMode="External"/><Relationship Id="rId9" Type="http://schemas.openxmlformats.org/officeDocument/2006/relationships/hyperlink" Target="https://docs.aws.amazon.com/pt_br/AmazonS3/latest/userguide/using-iam-policies.html" TargetMode="External"/><Relationship Id="rId14" Type="http://schemas.openxmlformats.org/officeDocument/2006/relationships/hyperlink" Target="https://docs.aws.amazon.com/pt_br/AmazonS3/latest/userguide/access-analyzer.html" TargetMode="Externa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docs.aws.amazon.com/pt_br/AmazonS3/latest/userguide/user-policies.html" TargetMode="External"/><Relationship Id="rId3" Type="http://schemas.openxmlformats.org/officeDocument/2006/relationships/hyperlink" Target="https://docs.aws.amazon.com/pt_br/AmazonS3/latest/userguide/s3-userguide.pdf#bucket-policies" TargetMode="External"/><Relationship Id="rId7" Type="http://schemas.openxmlformats.org/officeDocument/2006/relationships/hyperlink" Target="https://docs.aws.amazon.com/general/latest/gr/glos-chap.html#keyprefix"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docs.aws.amazon.com/pt_br/AmazonS3/latest/userguide/example-bucket-policies.html" TargetMode="External"/><Relationship Id="rId5" Type="http://schemas.openxmlformats.org/officeDocument/2006/relationships/hyperlink" Target="https://docs.aws.amazon.com/pt_br/AmazonS3/latest/userguide/about-object-ownership.html" TargetMode="External"/><Relationship Id="rId4" Type="http://schemas.openxmlformats.org/officeDocument/2006/relationships/hyperlink" Target="https://docs.aws.amazon.com/pt_br/AmazonS3/latest/userguide/s3-userguide-rss-updates.rss" TargetMode="External"/><Relationship Id="rId9" Type="http://schemas.openxmlformats.org/officeDocument/2006/relationships/hyperlink" Target="https://docs.aws.amazon.com/pt_br/AmazonS3/latest/userguide/access-policy-language-overview.html" TargetMode="Externa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docs.aws.amazon.com/pt_br/AmazonS3/latest/userguide/example-policies-s3.html" TargetMode="External"/><Relationship Id="rId3" Type="http://schemas.openxmlformats.org/officeDocument/2006/relationships/hyperlink" Target="https://docs.aws.amazon.com/pt_br/AmazonS3/latest/userguide/s3-userguide.pdf#user-policies" TargetMode="External"/><Relationship Id="rId7" Type="http://schemas.openxmlformats.org/officeDocument/2006/relationships/hyperlink" Target="https://docs.aws.amazon.com/pt_br/AmazonS3/latest/userguide/walkthrough1.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docs.aws.amazon.com/pt_br/AmazonS3/latest/userguide/access-policy-language-overview.html" TargetMode="External"/><Relationship Id="rId5" Type="http://schemas.openxmlformats.org/officeDocument/2006/relationships/hyperlink" Target="https://docs.aws.amazon.com/pt_br/AmazonS3/latest/userguide/bucket-policies.html" TargetMode="External"/><Relationship Id="rId4" Type="http://schemas.openxmlformats.org/officeDocument/2006/relationships/hyperlink" Target="https://docs.aws.amazon.com/pt_br/AmazonS3/latest/userguide/s3-userguide-rss-updates.rs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aws.amazon.com/pt_br/AmazonS3/latest/userguide/s3-userguide.pdf#storage-class-intro"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ocs.aws.amazon.com/pt_br/AmazonS3/latest/userguide/s3-userguide-rss-updates.rss" TargetMode="Externa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docs.aws.amazon.com/pt_br/AmazonS3/latest/userguide/object-lifecycle-mgmt.html" TargetMode="External"/><Relationship Id="rId3" Type="http://schemas.openxmlformats.org/officeDocument/2006/relationships/hyperlink" Target="https://docs.aws.amazon.com/AmazonS3/latest/API/API_PutBucketIntelligentTieringConfiguration.html" TargetMode="External"/><Relationship Id="rId7" Type="http://schemas.openxmlformats.org/officeDocument/2006/relationships/hyperlink" Target="http://aws.amazon.com/s3/pricing/" TargetMode="External"/><Relationship Id="rId12" Type="http://schemas.openxmlformats.org/officeDocument/2006/relationships/hyperlink" Target="https://docs.aws.amazon.com/amazonglacier/latest/dev/"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docs.aws.amazon.com/pt_br/AmazonS3/latest/userguide/intelligent-tiering-overview.html#intel-tiering-tier-definition" TargetMode="External"/><Relationship Id="rId11" Type="http://schemas.openxmlformats.org/officeDocument/2006/relationships/hyperlink" Target="https://docs.aws.amazon.com/pt_br/AmazonS3/latest/userguide/restoring-objects.html" TargetMode="External"/><Relationship Id="rId5" Type="http://schemas.openxmlformats.org/officeDocument/2006/relationships/hyperlink" Target="https://docs.aws.amazon.com/pt_br/AmazonS3/latest/userguide/intelligent-tiering-managing.html#restore-data-from-int-tier-archive" TargetMode="External"/><Relationship Id="rId10" Type="http://schemas.openxmlformats.org/officeDocument/2006/relationships/hyperlink" Target="https://docs.aws.amazon.com/pt_br/AmazonS3/latest/userguide/storage-class-intro.html#sc-howtoset" TargetMode="External"/><Relationship Id="rId4" Type="http://schemas.openxmlformats.org/officeDocument/2006/relationships/hyperlink" Target="https://docs.aws.amazon.com/pt_br/AmazonS3/latest/userguide/using-intelligent-tiering.html" TargetMode="External"/><Relationship Id="rId9" Type="http://schemas.openxmlformats.org/officeDocument/2006/relationships/hyperlink" Target="https://docs.aws.amazon.com/pt_br/AmazonS3/latest/userguide/storage-class-intro.html#sc-compar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aws.amazon.com/pt_br/AmazonS3/latest/userguide/s3-userguide.pdf#object-lifecycle-mgmt" TargetMode="External"/><Relationship Id="rId7" Type="http://schemas.openxmlformats.org/officeDocument/2006/relationships/hyperlink" Target="https://docs.aws.amazon.com/pt_br/AmazonS3/latest/userguide/lifecycle-expire-general-considerations.html"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aws.amazon.com/s3/pricing/" TargetMode="External"/><Relationship Id="rId5" Type="http://schemas.openxmlformats.org/officeDocument/2006/relationships/hyperlink" Target="https://docs.aws.amazon.com/pt_br/AmazonS3/latest/userguide/storage-class-intro.html" TargetMode="External"/><Relationship Id="rId4" Type="http://schemas.openxmlformats.org/officeDocument/2006/relationships/hyperlink" Target="https://docs.aws.amazon.com/pt_br/AmazonS3/latest/userguide/s3-userguide-rss-updates.rss"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docs.aws.amazon.com/pt_br/AmazonS3/latest/userguide/WebsiteHosting.html" TargetMode="External"/><Relationship Id="rId3" Type="http://schemas.openxmlformats.org/officeDocument/2006/relationships/hyperlink" Target="https://docs.aws.amazon.com/pt_br/AmazonS3/latest/userguide/s3-userguide.pdf#bucketnamingrules" TargetMode="External"/><Relationship Id="rId7" Type="http://schemas.openxmlformats.org/officeDocument/2006/relationships/hyperlink" Target="https://docs.aws.amazon.com/pt_br/AmazonS3/latest/userguide/VirtualHosting.html"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docs.aws.amazon.com/pt_br/AmazonS3/latest/userguide/transfer-acceleration.html" TargetMode="External"/><Relationship Id="rId5" Type="http://schemas.openxmlformats.org/officeDocument/2006/relationships/hyperlink" Target="https://docs.aws.amazon.com/pt_br/AmazonS3/latest/userguide/access-points-alias.html" TargetMode="External"/><Relationship Id="rId4" Type="http://schemas.openxmlformats.org/officeDocument/2006/relationships/hyperlink" Target="https://docs.aws.amazon.com/pt_br/AmazonS3/latest/userguide/s3-userguide-rss-updates.rss" TargetMode="External"/><Relationship Id="rId9" Type="http://schemas.openxmlformats.org/officeDocument/2006/relationships/hyperlink" Target="https://docs.aws.amazon.com/en_us/AmazonS3/latest/userguide/object-keys.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aws.amazon.com/pt_br/AmazonS3/latest/userguide/object-keys.html"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ocs.aws.amazon.com/general/latest/gr/s3.html" TargetMode="External"/><Relationship Id="rId4" Type="http://schemas.openxmlformats.org/officeDocument/2006/relationships/hyperlink" Target="https://docs.aws.amazon.com/general/latest/gr/rande-manage.html"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docs.aws.amazon.com/AmazonS3/latest/userguide/access-control-block-public-access.html" TargetMode="External"/><Relationship Id="rId13" Type="http://schemas.openxmlformats.org/officeDocument/2006/relationships/hyperlink" Target="https://docs.aws.amazon.com/pt_br/AmazonS3/latest/userguide/access-policy-alternatives-guidelines.html" TargetMode="External"/><Relationship Id="rId3" Type="http://schemas.openxmlformats.org/officeDocument/2006/relationships/hyperlink" Target="https://docs.aws.amazon.com/pt_br/AmazonS3/latest/userguide/Versioning.html" TargetMode="External"/><Relationship Id="rId7" Type="http://schemas.openxmlformats.org/officeDocument/2006/relationships/hyperlink" Target="https://docs.aws.amazon.com/amazonglacier/latest/dev/introduction.html" TargetMode="External"/><Relationship Id="rId12" Type="http://schemas.openxmlformats.org/officeDocument/2006/relationships/hyperlink" Target="https://docs.aws.amazon.com/AmazonS3/latest/userguide/acls.html" TargetMode="External"/><Relationship Id="rId2" Type="http://schemas.openxmlformats.org/officeDocument/2006/relationships/slide" Target="../slides/slide9.xml"/><Relationship Id="rId16" Type="http://schemas.openxmlformats.org/officeDocument/2006/relationships/hyperlink" Target="https://docs.aws.amazon.com/pt_br/AmazonS3/latest/userguide/MakingRequests.html" TargetMode="External"/><Relationship Id="rId1" Type="http://schemas.openxmlformats.org/officeDocument/2006/relationships/notesMaster" Target="../notesMasters/notesMaster1.xml"/><Relationship Id="rId6" Type="http://schemas.openxmlformats.org/officeDocument/2006/relationships/hyperlink" Target="https://docs.aws.amazon.com/pt_br/AmazonS3/latest/userguide/storage-class-intro.html" TargetMode="External"/><Relationship Id="rId11" Type="http://schemas.openxmlformats.org/officeDocument/2006/relationships/hyperlink" Target="https://docs.aws.amazon.com/AmazonS3/latest/userguide/access-points.html" TargetMode="External"/><Relationship Id="rId5" Type="http://schemas.openxmlformats.org/officeDocument/2006/relationships/hyperlink" Target="https://docs.aws.amazon.com/general/latest/gr/glos-chap.html#keyprefix" TargetMode="External"/><Relationship Id="rId15" Type="http://schemas.openxmlformats.org/officeDocument/2006/relationships/hyperlink" Target="https://docs.aws.amazon.com/AmazonS3/latest/userguide/access-analyzer.html" TargetMode="External"/><Relationship Id="rId10" Type="http://schemas.openxmlformats.org/officeDocument/2006/relationships/hyperlink" Target="https://docs.aws.amazon.com/AmazonS3/latest/userguide/bucket-policies.html" TargetMode="External"/><Relationship Id="rId4" Type="http://schemas.openxmlformats.org/officeDocument/2006/relationships/hyperlink" Target="https://docs.aws.amazon.com/pt_br/AmazonS3/latest/userguide/example-bucket-policies.html" TargetMode="External"/><Relationship Id="rId9" Type="http://schemas.openxmlformats.org/officeDocument/2006/relationships/hyperlink" Target="https://docs.aws.amazon.com/AmazonS3/latest/userguide/s3-access-control.html" TargetMode="External"/><Relationship Id="rId14" Type="http://schemas.openxmlformats.org/officeDocument/2006/relationships/hyperlink" Target="https://docs.aws.amazon.com/AmazonS3/latest/userguide/about-object-ownership.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4f9bd0e587_0_11: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g14f9bd0e587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g14f9bd0e587_0_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11</a:t>
            </a:fld>
            <a:endParaRPr/>
          </a:p>
        </p:txBody>
      </p:sp>
    </p:spTree>
    <p:extLst>
      <p:ext uri="{BB962C8B-B14F-4D97-AF65-F5344CB8AC3E}">
        <p14:creationId xmlns:p14="http://schemas.microsoft.com/office/powerpoint/2010/main" val="4285515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Versionamento do S3</a:t>
            </a:r>
          </a:p>
          <a:p>
            <a:pPr algn="l"/>
            <a:r>
              <a:rPr lang="pt-BR" b="0" i="0" dirty="0">
                <a:solidFill>
                  <a:srgbClr val="16191F"/>
                </a:solidFill>
                <a:effectLst/>
                <a:latin typeface="Amazon Ember"/>
              </a:rPr>
              <a:t>Use o versionamento do S3 para manter diversas variantes de um objeto no mesmo </a:t>
            </a:r>
            <a:r>
              <a:rPr lang="pt-BR" b="0" i="0" dirty="0" err="1">
                <a:solidFill>
                  <a:srgbClr val="16191F"/>
                </a:solidFill>
                <a:effectLst/>
                <a:latin typeface="Amazon Ember"/>
              </a:rPr>
              <a:t>bucket</a:t>
            </a:r>
            <a:r>
              <a:rPr lang="pt-BR" b="0" i="0" dirty="0">
                <a:solidFill>
                  <a:srgbClr val="16191F"/>
                </a:solidFill>
                <a:effectLst/>
                <a:latin typeface="Amazon Ember"/>
              </a:rPr>
              <a:t>. Com o versionamento do S3, você pode preservar, recuperar e restaurar todas as versões de cada objeto armazenado em seus </a:t>
            </a:r>
            <a:r>
              <a:rPr lang="pt-BR" b="0" i="0" dirty="0" err="1">
                <a:solidFill>
                  <a:srgbClr val="16191F"/>
                </a:solidFill>
                <a:effectLst/>
                <a:latin typeface="Amazon Ember"/>
              </a:rPr>
              <a:t>buckets</a:t>
            </a:r>
            <a:r>
              <a:rPr lang="pt-BR" b="0" i="0" dirty="0">
                <a:solidFill>
                  <a:srgbClr val="16191F"/>
                </a:solidFill>
                <a:effectLst/>
                <a:latin typeface="Amazon Ember"/>
              </a:rPr>
              <a:t>. Você pode se recuperar facilmente de ações não intencionais do usuário e de falhas da aplicação.</a:t>
            </a: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algn="l"/>
            <a:r>
              <a:rPr lang="pt-BR" b="0" i="0" dirty="0">
                <a:solidFill>
                  <a:srgbClr val="16191F"/>
                </a:solidFill>
                <a:effectLst/>
                <a:latin typeface="Amazon Ember"/>
              </a:rPr>
              <a:t>Usando o versionamento em </a:t>
            </a:r>
            <a:r>
              <a:rPr lang="pt-BR" b="0" i="0" dirty="0" err="1">
                <a:solidFill>
                  <a:srgbClr val="16191F"/>
                </a:solidFill>
                <a:effectLst/>
                <a:latin typeface="Amazon Ember"/>
              </a:rPr>
              <a:t>buckets</a:t>
            </a:r>
            <a:r>
              <a:rPr lang="pt-BR" b="0" i="0" dirty="0">
                <a:solidFill>
                  <a:srgbClr val="16191F"/>
                </a:solidFill>
                <a:effectLst/>
                <a:latin typeface="Amazon Ember"/>
              </a:rPr>
              <a:t> do S3</a:t>
            </a:r>
          </a:p>
          <a:p>
            <a:pPr algn="l"/>
            <a:r>
              <a:rPr lang="pt-BR" b="1" i="0" u="none" strike="noStrike" dirty="0">
                <a:solidFill>
                  <a:srgbClr val="16191F"/>
                </a:solidFill>
                <a:effectLst/>
                <a:latin typeface="Amazon Ember"/>
                <a:hlinkClick r:id="rId3"/>
              </a:rPr>
              <a:t>PDF</a:t>
            </a:r>
            <a:r>
              <a:rPr lang="pt-BR" b="1" i="0" u="none" strike="noStrike" dirty="0">
                <a:solidFill>
                  <a:srgbClr val="16191F"/>
                </a:solidFill>
                <a:effectLst/>
                <a:latin typeface="Amazon Ember"/>
                <a:hlinkClick r:id="rId4"/>
              </a:rPr>
              <a:t>RSS</a:t>
            </a:r>
            <a:endParaRPr lang="pt-BR" b="0" i="0" dirty="0">
              <a:solidFill>
                <a:srgbClr val="16191F"/>
              </a:solidFill>
              <a:effectLst/>
              <a:latin typeface="Amazon Ember"/>
            </a:endParaRPr>
          </a:p>
          <a:p>
            <a:pPr algn="l"/>
            <a:r>
              <a:rPr lang="pt-BR" b="0" i="0" dirty="0">
                <a:solidFill>
                  <a:srgbClr val="16191F"/>
                </a:solidFill>
                <a:effectLst/>
                <a:latin typeface="Amazon Ember"/>
              </a:rPr>
              <a:t>Versionamento no </a:t>
            </a:r>
            <a:r>
              <a:rPr lang="pt-BR" b="0" i="0" dirty="0" err="1">
                <a:solidFill>
                  <a:srgbClr val="16191F"/>
                </a:solidFill>
                <a:effectLst/>
                <a:latin typeface="Amazon Ember"/>
              </a:rPr>
              <a:t>Amazon</a:t>
            </a:r>
            <a:r>
              <a:rPr lang="pt-BR" b="0" i="0" dirty="0">
                <a:solidFill>
                  <a:srgbClr val="16191F"/>
                </a:solidFill>
                <a:effectLst/>
                <a:latin typeface="Amazon Ember"/>
              </a:rPr>
              <a:t> S3 é um meio de manter diversas variantes de um objeto no mesmo </a:t>
            </a:r>
            <a:r>
              <a:rPr lang="pt-BR" b="0" i="0" dirty="0" err="1">
                <a:solidFill>
                  <a:srgbClr val="16191F"/>
                </a:solidFill>
                <a:effectLst/>
                <a:latin typeface="Amazon Ember"/>
              </a:rPr>
              <a:t>bucket</a:t>
            </a:r>
            <a:r>
              <a:rPr lang="pt-BR" b="0" i="0" dirty="0">
                <a:solidFill>
                  <a:srgbClr val="16191F"/>
                </a:solidFill>
                <a:effectLst/>
                <a:latin typeface="Amazon Ember"/>
              </a:rPr>
              <a:t>. Você pode usar o recurso S3 </a:t>
            </a:r>
            <a:r>
              <a:rPr lang="pt-BR" b="0" i="0" dirty="0" err="1">
                <a:solidFill>
                  <a:srgbClr val="16191F"/>
                </a:solidFill>
                <a:effectLst/>
                <a:latin typeface="Amazon Ember"/>
              </a:rPr>
              <a:t>Versioning</a:t>
            </a:r>
            <a:r>
              <a:rPr lang="pt-BR" b="0" i="0" dirty="0">
                <a:solidFill>
                  <a:srgbClr val="16191F"/>
                </a:solidFill>
                <a:effectLst/>
                <a:latin typeface="Amazon Ember"/>
              </a:rPr>
              <a:t> para preservar, recuperar e restaurar todas as versões de cada objeto armazenado em seus </a:t>
            </a:r>
            <a:r>
              <a:rPr lang="pt-BR" b="0" i="0" dirty="0" err="1">
                <a:solidFill>
                  <a:srgbClr val="16191F"/>
                </a:solidFill>
                <a:effectLst/>
                <a:latin typeface="Amazon Ember"/>
              </a:rPr>
              <a:t>buckets</a:t>
            </a:r>
            <a:r>
              <a:rPr lang="pt-BR" b="0" i="0" dirty="0">
                <a:solidFill>
                  <a:srgbClr val="16191F"/>
                </a:solidFill>
                <a:effectLst/>
                <a:latin typeface="Amazon Ember"/>
              </a:rPr>
              <a:t>. Com o versionamento, você pode se recuperar mais facilmente de ações não intencionais do usuário e de falhas da aplicação. Depois de habilitar o versionamento para um </a:t>
            </a:r>
            <a:r>
              <a:rPr lang="pt-BR" b="0" i="0" dirty="0" err="1">
                <a:solidFill>
                  <a:srgbClr val="16191F"/>
                </a:solidFill>
                <a:effectLst/>
                <a:latin typeface="Amazon Ember"/>
              </a:rPr>
              <a:t>bucket</a:t>
            </a:r>
            <a:r>
              <a:rPr lang="pt-BR" b="0" i="0" dirty="0">
                <a:solidFill>
                  <a:srgbClr val="16191F"/>
                </a:solidFill>
                <a:effectLst/>
                <a:latin typeface="Amazon Ember"/>
              </a:rPr>
              <a:t>, se o </a:t>
            </a:r>
            <a:r>
              <a:rPr lang="pt-BR" b="0" i="0" dirty="0" err="1">
                <a:solidFill>
                  <a:srgbClr val="16191F"/>
                </a:solidFill>
                <a:effectLst/>
                <a:latin typeface="Amazon Ember"/>
              </a:rPr>
              <a:t>Amazon</a:t>
            </a:r>
            <a:r>
              <a:rPr lang="pt-BR" b="0" i="0" dirty="0">
                <a:solidFill>
                  <a:srgbClr val="16191F"/>
                </a:solidFill>
                <a:effectLst/>
                <a:latin typeface="Amazon Ember"/>
              </a:rPr>
              <a:t> S3 receber várias solicitações de gravação do mesmo objeto simultaneamente, ele armazenará todos esses objetos.</a:t>
            </a:r>
          </a:p>
          <a:p>
            <a:pPr algn="l"/>
            <a:r>
              <a:rPr lang="pt-BR" b="0" i="0" dirty="0" err="1">
                <a:solidFill>
                  <a:srgbClr val="16191F"/>
                </a:solidFill>
                <a:effectLst/>
                <a:latin typeface="Amazon Ember"/>
              </a:rPr>
              <a:t>Buckets</a:t>
            </a:r>
            <a:r>
              <a:rPr lang="pt-BR" b="0" i="0" dirty="0">
                <a:solidFill>
                  <a:srgbClr val="16191F"/>
                </a:solidFill>
                <a:effectLst/>
                <a:latin typeface="Amazon Ember"/>
              </a:rPr>
              <a:t> com versionamento habilitado podem ajudar a recuperar objetos de uma exclusão ou substituição acidental. Por exemplo, se você excluir um objeto, o </a:t>
            </a:r>
            <a:r>
              <a:rPr lang="pt-BR" b="0" i="0" dirty="0" err="1">
                <a:solidFill>
                  <a:srgbClr val="16191F"/>
                </a:solidFill>
                <a:effectLst/>
                <a:latin typeface="Amazon Ember"/>
              </a:rPr>
              <a:t>Amazon</a:t>
            </a:r>
            <a:r>
              <a:rPr lang="pt-BR" b="0" i="0" dirty="0">
                <a:solidFill>
                  <a:srgbClr val="16191F"/>
                </a:solidFill>
                <a:effectLst/>
                <a:latin typeface="Amazon Ember"/>
              </a:rPr>
              <a:t> S3 inserirá um marcador de exclusão em vez de remover o objeto permanentemente. O marcador de exclusão se torna a versão atual do objeto. Se você substituir um objeto, isso criará uma nova versão do objeto no </a:t>
            </a:r>
            <a:r>
              <a:rPr lang="pt-BR" b="0" i="0" dirty="0" err="1">
                <a:solidFill>
                  <a:srgbClr val="16191F"/>
                </a:solidFill>
                <a:effectLst/>
                <a:latin typeface="Amazon Ember"/>
              </a:rPr>
              <a:t>bucket</a:t>
            </a:r>
            <a:r>
              <a:rPr lang="pt-BR" b="0" i="0" dirty="0">
                <a:solidFill>
                  <a:srgbClr val="16191F"/>
                </a:solidFill>
                <a:effectLst/>
                <a:latin typeface="Amazon Ember"/>
              </a:rPr>
              <a:t>. Você sempre pode restaurar a versão anterior. Para obter mais informações, consulte </a:t>
            </a:r>
            <a:r>
              <a:rPr lang="pt-BR" b="0" i="0" u="none" strike="noStrike" dirty="0">
                <a:solidFill>
                  <a:srgbClr val="16191F"/>
                </a:solidFill>
                <a:effectLst/>
                <a:latin typeface="Amazon Ember"/>
                <a:hlinkClick r:id="rId5"/>
              </a:rPr>
              <a:t>Excluir versões de objetos de um </a:t>
            </a:r>
            <a:r>
              <a:rPr lang="pt-BR" b="0" i="0" u="none" strike="noStrike" dirty="0" err="1">
                <a:solidFill>
                  <a:srgbClr val="16191F"/>
                </a:solidFill>
                <a:effectLst/>
                <a:latin typeface="Amazon Ember"/>
                <a:hlinkClick r:id="rId5"/>
              </a:rPr>
              <a:t>bucket</a:t>
            </a:r>
            <a:r>
              <a:rPr lang="pt-BR" b="0" i="0" u="none" strike="noStrike" dirty="0">
                <a:solidFill>
                  <a:srgbClr val="16191F"/>
                </a:solidFill>
                <a:effectLst/>
                <a:latin typeface="Amazon Ember"/>
                <a:hlinkClick r:id="rId5"/>
              </a:rPr>
              <a:t> com versionamento habilitado</a:t>
            </a:r>
            <a:r>
              <a:rPr lang="pt-BR" b="0" i="0" dirty="0">
                <a:solidFill>
                  <a:srgbClr val="16191F"/>
                </a:solidFill>
                <a:effectLst/>
                <a:latin typeface="Amazon Ember"/>
              </a:rPr>
              <a:t>.</a:t>
            </a:r>
          </a:p>
          <a:p>
            <a:pPr algn="l"/>
            <a:r>
              <a:rPr lang="pt-BR" b="0" i="0" dirty="0">
                <a:solidFill>
                  <a:srgbClr val="16191F"/>
                </a:solidFill>
                <a:effectLst/>
                <a:latin typeface="Amazon Ember"/>
              </a:rPr>
              <a:t>Por padrão, o Versionamento do S3 está desativado em </a:t>
            </a:r>
            <a:r>
              <a:rPr lang="pt-BR" b="0" i="0" dirty="0" err="1">
                <a:solidFill>
                  <a:srgbClr val="16191F"/>
                </a:solidFill>
                <a:effectLst/>
                <a:latin typeface="Amazon Ember"/>
              </a:rPr>
              <a:t>buckets</a:t>
            </a:r>
            <a:r>
              <a:rPr lang="pt-BR" b="0" i="0" dirty="0">
                <a:solidFill>
                  <a:srgbClr val="16191F"/>
                </a:solidFill>
                <a:effectLst/>
                <a:latin typeface="Amazon Ember"/>
              </a:rPr>
              <a:t> e você deve ativá-lo explicitamente. Para obter mais informações, consulte </a:t>
            </a:r>
            <a:r>
              <a:rPr lang="pt-BR" b="0" i="0" u="none" strike="noStrike" dirty="0">
                <a:solidFill>
                  <a:srgbClr val="16191F"/>
                </a:solidFill>
                <a:effectLst/>
                <a:latin typeface="Amazon Ember"/>
                <a:hlinkClick r:id="rId6"/>
              </a:rPr>
              <a:t>Habilitar o versionamento em </a:t>
            </a:r>
            <a:r>
              <a:rPr lang="pt-BR" b="0" i="0" u="none" strike="noStrike" dirty="0" err="1">
                <a:solidFill>
                  <a:srgbClr val="16191F"/>
                </a:solidFill>
                <a:effectLst/>
                <a:latin typeface="Amazon Ember"/>
                <a:hlinkClick r:id="rId6"/>
              </a:rPr>
              <a:t>buckets</a:t>
            </a:r>
            <a:r>
              <a:rPr lang="pt-BR" b="0" i="0" dirty="0">
                <a:solidFill>
                  <a:srgbClr val="16191F"/>
                </a:solidFill>
                <a:effectLst/>
                <a:latin typeface="Amazon Ember"/>
              </a:rPr>
              <a:t>.</a:t>
            </a: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12</a:t>
            </a:fld>
            <a:endParaRPr/>
          </a:p>
        </p:txBody>
      </p:sp>
    </p:spTree>
    <p:extLst>
      <p:ext uri="{BB962C8B-B14F-4D97-AF65-F5344CB8AC3E}">
        <p14:creationId xmlns:p14="http://schemas.microsoft.com/office/powerpoint/2010/main" val="1557036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err="1">
                <a:solidFill>
                  <a:srgbClr val="16191F"/>
                </a:solidFill>
                <a:effectLst/>
                <a:latin typeface="Amazon Ember"/>
              </a:rPr>
              <a:t>Buckets</a:t>
            </a:r>
            <a:r>
              <a:rPr lang="pt-BR" b="1" i="0" dirty="0">
                <a:solidFill>
                  <a:srgbClr val="16191F"/>
                </a:solidFill>
                <a:effectLst/>
                <a:latin typeface="Amazon Ember"/>
              </a:rPr>
              <a:t> não </a:t>
            </a:r>
            <a:r>
              <a:rPr lang="pt-BR" b="1" i="0" dirty="0" err="1">
                <a:solidFill>
                  <a:srgbClr val="16191F"/>
                </a:solidFill>
                <a:effectLst/>
                <a:latin typeface="Amazon Ember"/>
              </a:rPr>
              <a:t>versionados</a:t>
            </a:r>
            <a:r>
              <a:rPr lang="pt-BR" b="1" i="0" dirty="0">
                <a:solidFill>
                  <a:srgbClr val="16191F"/>
                </a:solidFill>
                <a:effectLst/>
                <a:latin typeface="Amazon Ember"/>
              </a:rPr>
              <a:t>, habilitados para versão e suspensos de versão</a:t>
            </a:r>
          </a:p>
          <a:p>
            <a:pPr algn="l"/>
            <a:r>
              <a:rPr lang="pt-BR" b="0" i="0" dirty="0">
                <a:solidFill>
                  <a:srgbClr val="16191F"/>
                </a:solidFill>
                <a:effectLst/>
                <a:latin typeface="Amazon Ember"/>
              </a:rPr>
              <a:t>Os </a:t>
            </a:r>
            <a:r>
              <a:rPr lang="pt-BR" b="0" i="0" dirty="0" err="1">
                <a:solidFill>
                  <a:srgbClr val="16191F"/>
                </a:solidFill>
                <a:effectLst/>
                <a:latin typeface="Amazon Ember"/>
              </a:rPr>
              <a:t>buckets</a:t>
            </a:r>
            <a:r>
              <a:rPr lang="pt-BR" b="0" i="0" dirty="0">
                <a:solidFill>
                  <a:srgbClr val="16191F"/>
                </a:solidFill>
                <a:effectLst/>
                <a:latin typeface="Amazon Ember"/>
              </a:rPr>
              <a:t> podem estar em um dos três estados:</a:t>
            </a:r>
          </a:p>
          <a:p>
            <a:pPr algn="l">
              <a:buFont typeface="Arial" panose="020B0604020202020204" pitchFamily="34" charset="0"/>
              <a:buChar char="•"/>
            </a:pPr>
            <a:r>
              <a:rPr lang="pt-BR" b="0" i="0" dirty="0">
                <a:solidFill>
                  <a:srgbClr val="16191F"/>
                </a:solidFill>
                <a:effectLst/>
                <a:latin typeface="Amazon Ember"/>
              </a:rPr>
              <a:t>Não </a:t>
            </a:r>
            <a:r>
              <a:rPr lang="pt-BR" b="0" i="0" dirty="0" err="1">
                <a:solidFill>
                  <a:srgbClr val="16191F"/>
                </a:solidFill>
                <a:effectLst/>
                <a:latin typeface="Amazon Ember"/>
              </a:rPr>
              <a:t>versionado</a:t>
            </a:r>
            <a:r>
              <a:rPr lang="pt-BR" b="0" i="0" dirty="0">
                <a:solidFill>
                  <a:srgbClr val="16191F"/>
                </a:solidFill>
                <a:effectLst/>
                <a:latin typeface="Amazon Ember"/>
              </a:rPr>
              <a:t> (o padrão)</a:t>
            </a:r>
          </a:p>
          <a:p>
            <a:pPr algn="l">
              <a:buFont typeface="Arial" panose="020B0604020202020204" pitchFamily="34" charset="0"/>
              <a:buChar char="•"/>
            </a:pPr>
            <a:r>
              <a:rPr lang="pt-BR" b="0" i="0" dirty="0">
                <a:solidFill>
                  <a:srgbClr val="16191F"/>
                </a:solidFill>
                <a:effectLst/>
                <a:latin typeface="Amazon Ember"/>
              </a:rPr>
              <a:t>Habilitado para versão</a:t>
            </a:r>
          </a:p>
          <a:p>
            <a:pPr algn="l">
              <a:buFont typeface="Arial" panose="020B0604020202020204" pitchFamily="34" charset="0"/>
              <a:buChar char="•"/>
            </a:pPr>
            <a:r>
              <a:rPr lang="pt-BR" b="0" i="0" dirty="0">
                <a:solidFill>
                  <a:srgbClr val="16191F"/>
                </a:solidFill>
                <a:effectLst/>
                <a:latin typeface="Amazon Ember"/>
              </a:rPr>
              <a:t>Com versionamento suspenso</a:t>
            </a:r>
          </a:p>
          <a:p>
            <a:pPr algn="l"/>
            <a:r>
              <a:rPr lang="pt-BR" b="0" i="0" dirty="0">
                <a:solidFill>
                  <a:srgbClr val="16191F"/>
                </a:solidFill>
                <a:effectLst/>
                <a:latin typeface="Amazon Ember"/>
              </a:rPr>
              <a:t>Você habilita e suspende o versionamento no nível do </a:t>
            </a:r>
            <a:r>
              <a:rPr lang="pt-BR" b="0" i="0" dirty="0" err="1">
                <a:solidFill>
                  <a:srgbClr val="16191F"/>
                </a:solidFill>
                <a:effectLst/>
                <a:latin typeface="Amazon Ember"/>
              </a:rPr>
              <a:t>bucket</a:t>
            </a:r>
            <a:r>
              <a:rPr lang="pt-BR" b="0" i="0" dirty="0">
                <a:solidFill>
                  <a:srgbClr val="16191F"/>
                </a:solidFill>
                <a:effectLst/>
                <a:latin typeface="Amazon Ember"/>
              </a:rPr>
              <a:t>. Depois que um </a:t>
            </a:r>
            <a:r>
              <a:rPr lang="pt-BR" b="0" i="0" dirty="0" err="1">
                <a:solidFill>
                  <a:srgbClr val="16191F"/>
                </a:solidFill>
                <a:effectLst/>
                <a:latin typeface="Amazon Ember"/>
              </a:rPr>
              <a:t>bucket</a:t>
            </a:r>
            <a:r>
              <a:rPr lang="pt-BR" b="0" i="0" dirty="0">
                <a:solidFill>
                  <a:srgbClr val="16191F"/>
                </a:solidFill>
                <a:effectLst/>
                <a:latin typeface="Amazon Ember"/>
              </a:rPr>
              <a:t> é habilitado para versionamento, ele nunca pode voltar a um estado sem versionamento. Mas você pode </a:t>
            </a:r>
            <a:r>
              <a:rPr lang="pt-BR" b="0" i="1" dirty="0">
                <a:solidFill>
                  <a:srgbClr val="16191F"/>
                </a:solidFill>
                <a:effectLst/>
                <a:latin typeface="Amazon Ember"/>
              </a:rPr>
              <a:t>suspender</a:t>
            </a:r>
            <a:r>
              <a:rPr lang="pt-BR" b="0" i="0" dirty="0">
                <a:solidFill>
                  <a:srgbClr val="16191F"/>
                </a:solidFill>
                <a:effectLst/>
                <a:latin typeface="Amazon Ember"/>
              </a:rPr>
              <a:t> o versionamento nesse </a:t>
            </a:r>
            <a:r>
              <a:rPr lang="pt-BR" b="0" i="0" dirty="0" err="1">
                <a:solidFill>
                  <a:srgbClr val="16191F"/>
                </a:solidFill>
                <a:effectLst/>
                <a:latin typeface="Amazon Ember"/>
              </a:rPr>
              <a:t>bucket</a:t>
            </a:r>
            <a:r>
              <a:rPr lang="pt-BR" b="0" i="0" dirty="0">
                <a:solidFill>
                  <a:srgbClr val="16191F"/>
                </a:solidFill>
                <a:effectLst/>
                <a:latin typeface="Amazon Ember"/>
              </a:rPr>
              <a:t>.</a:t>
            </a:r>
          </a:p>
          <a:p>
            <a:pPr algn="l"/>
            <a:r>
              <a:rPr lang="pt-BR" b="0" i="0" dirty="0">
                <a:solidFill>
                  <a:srgbClr val="16191F"/>
                </a:solidFill>
                <a:effectLst/>
                <a:latin typeface="Amazon Ember"/>
              </a:rPr>
              <a:t>O estado de versionamento aplica-se a todos (nunca alguns) os objetos nesse </a:t>
            </a:r>
            <a:r>
              <a:rPr lang="pt-BR" b="0" i="0" dirty="0" err="1">
                <a:solidFill>
                  <a:srgbClr val="16191F"/>
                </a:solidFill>
                <a:effectLst/>
                <a:latin typeface="Amazon Ember"/>
              </a:rPr>
              <a:t>bucket</a:t>
            </a:r>
            <a:r>
              <a:rPr lang="pt-BR" b="0" i="0" dirty="0">
                <a:solidFill>
                  <a:srgbClr val="16191F"/>
                </a:solidFill>
                <a:effectLst/>
                <a:latin typeface="Amazon Ember"/>
              </a:rPr>
              <a:t>. Quando você habilita o versionamento em um </a:t>
            </a:r>
            <a:r>
              <a:rPr lang="pt-BR" b="0" i="0" dirty="0" err="1">
                <a:solidFill>
                  <a:srgbClr val="16191F"/>
                </a:solidFill>
                <a:effectLst/>
                <a:latin typeface="Amazon Ember"/>
              </a:rPr>
              <a:t>bucket</a:t>
            </a:r>
            <a:r>
              <a:rPr lang="pt-BR" b="0" i="0" dirty="0">
                <a:solidFill>
                  <a:srgbClr val="16191F"/>
                </a:solidFill>
                <a:effectLst/>
                <a:latin typeface="Amazon Ember"/>
              </a:rPr>
              <a:t>, todos os novos objetos são </a:t>
            </a:r>
            <a:r>
              <a:rPr lang="pt-BR" b="0" i="0" dirty="0" err="1">
                <a:solidFill>
                  <a:srgbClr val="16191F"/>
                </a:solidFill>
                <a:effectLst/>
                <a:latin typeface="Amazon Ember"/>
              </a:rPr>
              <a:t>versionados</a:t>
            </a:r>
            <a:r>
              <a:rPr lang="pt-BR" b="0" i="0" dirty="0">
                <a:solidFill>
                  <a:srgbClr val="16191F"/>
                </a:solidFill>
                <a:effectLst/>
                <a:latin typeface="Amazon Ember"/>
              </a:rPr>
              <a:t> e recebem um ID de versão exclusivo. Os objetos que já existiam no </a:t>
            </a:r>
            <a:r>
              <a:rPr lang="pt-BR" b="0" i="0" dirty="0" err="1">
                <a:solidFill>
                  <a:srgbClr val="16191F"/>
                </a:solidFill>
                <a:effectLst/>
                <a:latin typeface="Amazon Ember"/>
              </a:rPr>
              <a:t>bucket</a:t>
            </a:r>
            <a:r>
              <a:rPr lang="pt-BR" b="0" i="0" dirty="0">
                <a:solidFill>
                  <a:srgbClr val="16191F"/>
                </a:solidFill>
                <a:effectLst/>
                <a:latin typeface="Amazon Ember"/>
              </a:rPr>
              <a:t> no momento em que o versionamento foi ativado serão </a:t>
            </a:r>
            <a:r>
              <a:rPr lang="pt-BR" b="0" i="1" dirty="0">
                <a:solidFill>
                  <a:srgbClr val="16191F"/>
                </a:solidFill>
                <a:effectLst/>
                <a:latin typeface="Amazon Ember"/>
              </a:rPr>
              <a:t>sempre</a:t>
            </a:r>
            <a:r>
              <a:rPr lang="pt-BR" b="0" i="0" dirty="0">
                <a:solidFill>
                  <a:srgbClr val="16191F"/>
                </a:solidFill>
                <a:effectLst/>
                <a:latin typeface="Amazon Ember"/>
              </a:rPr>
              <a:t> </a:t>
            </a:r>
            <a:r>
              <a:rPr lang="pt-BR" b="0" i="0" dirty="0" err="1">
                <a:solidFill>
                  <a:srgbClr val="16191F"/>
                </a:solidFill>
                <a:effectLst/>
                <a:latin typeface="Amazon Ember"/>
              </a:rPr>
              <a:t>versionados</a:t>
            </a:r>
            <a:r>
              <a:rPr lang="pt-BR" b="0" i="0" dirty="0">
                <a:solidFill>
                  <a:srgbClr val="16191F"/>
                </a:solidFill>
                <a:effectLst/>
                <a:latin typeface="Amazon Ember"/>
              </a:rPr>
              <a:t> e receberão um ID de versão exclusivo quando forem modificados por solicitações futuras. Observe o seguinte:</a:t>
            </a:r>
          </a:p>
          <a:p>
            <a:pPr algn="l">
              <a:buFont typeface="Arial" panose="020B0604020202020204" pitchFamily="34" charset="0"/>
              <a:buChar char="•"/>
            </a:pPr>
            <a:r>
              <a:rPr lang="pt-BR" b="0" i="0" dirty="0">
                <a:solidFill>
                  <a:srgbClr val="16191F"/>
                </a:solidFill>
                <a:effectLst/>
                <a:latin typeface="Amazon Ember"/>
              </a:rPr>
              <a:t>Os objetos que são armazenados em seu </a:t>
            </a:r>
            <a:r>
              <a:rPr lang="pt-BR" b="0" i="0" dirty="0" err="1">
                <a:solidFill>
                  <a:srgbClr val="16191F"/>
                </a:solidFill>
                <a:effectLst/>
                <a:latin typeface="Amazon Ember"/>
              </a:rPr>
              <a:t>bucket</a:t>
            </a:r>
            <a:r>
              <a:rPr lang="pt-BR" b="0" i="0" dirty="0">
                <a:solidFill>
                  <a:srgbClr val="16191F"/>
                </a:solidFill>
                <a:effectLst/>
                <a:latin typeface="Amazon Ember"/>
              </a:rPr>
              <a:t> antes da habilitação do versionamento têm um ID de versão </a:t>
            </a:r>
            <a:r>
              <a:rPr lang="pt-BR" b="0" i="0" dirty="0" err="1">
                <a:solidFill>
                  <a:srgbClr val="16191F"/>
                </a:solidFill>
                <a:effectLst/>
                <a:latin typeface="Amazon Ember"/>
              </a:rPr>
              <a:t>null</a:t>
            </a:r>
            <a:r>
              <a:rPr lang="pt-BR" b="0" i="0" dirty="0">
                <a:solidFill>
                  <a:srgbClr val="16191F"/>
                </a:solidFill>
                <a:effectLst/>
                <a:latin typeface="Amazon Ember"/>
              </a:rPr>
              <a:t>. Quando você habilita o versionamento, os objetos existentes em seu </a:t>
            </a:r>
            <a:r>
              <a:rPr lang="pt-BR" b="0" i="0" dirty="0" err="1">
                <a:solidFill>
                  <a:srgbClr val="16191F"/>
                </a:solidFill>
                <a:effectLst/>
                <a:latin typeface="Amazon Ember"/>
              </a:rPr>
              <a:t>bucket</a:t>
            </a:r>
            <a:r>
              <a:rPr lang="pt-BR" b="0" i="0" dirty="0">
                <a:solidFill>
                  <a:srgbClr val="16191F"/>
                </a:solidFill>
                <a:effectLst/>
                <a:latin typeface="Amazon Ember"/>
              </a:rPr>
              <a:t> não são alterados. O que muda é como o </a:t>
            </a:r>
            <a:r>
              <a:rPr lang="pt-BR" b="0" i="0" dirty="0" err="1">
                <a:solidFill>
                  <a:srgbClr val="16191F"/>
                </a:solidFill>
                <a:effectLst/>
                <a:latin typeface="Amazon Ember"/>
              </a:rPr>
              <a:t>Amazon</a:t>
            </a:r>
            <a:r>
              <a:rPr lang="pt-BR" b="0" i="0" dirty="0">
                <a:solidFill>
                  <a:srgbClr val="16191F"/>
                </a:solidFill>
                <a:effectLst/>
                <a:latin typeface="Amazon Ember"/>
              </a:rPr>
              <a:t> S3 trata os objetos em solicitações futuras. Para obter mais informações, consulte </a:t>
            </a:r>
            <a:r>
              <a:rPr lang="pt-BR" b="0" i="0" u="none" strike="noStrike" dirty="0">
                <a:solidFill>
                  <a:srgbClr val="16191F"/>
                </a:solidFill>
                <a:effectLst/>
                <a:latin typeface="Amazon Ember"/>
                <a:hlinkClick r:id="rId3"/>
              </a:rPr>
              <a:t>Trabalhar com objetos em um </a:t>
            </a:r>
            <a:r>
              <a:rPr lang="pt-BR" b="0" i="0" u="none" strike="noStrike" dirty="0" err="1">
                <a:solidFill>
                  <a:srgbClr val="16191F"/>
                </a:solidFill>
                <a:effectLst/>
                <a:latin typeface="Amazon Ember"/>
                <a:hlinkClick r:id="rId3"/>
              </a:rPr>
              <a:t>bucket</a:t>
            </a:r>
            <a:r>
              <a:rPr lang="pt-BR" b="0" i="0" u="none" strike="noStrike" dirty="0">
                <a:solidFill>
                  <a:srgbClr val="16191F"/>
                </a:solidFill>
                <a:effectLst/>
                <a:latin typeface="Amazon Ember"/>
                <a:hlinkClick r:id="rId3"/>
              </a:rPr>
              <a:t> com versionamento habilitado</a:t>
            </a:r>
            <a:r>
              <a:rPr lang="pt-BR" b="0" i="0" dirty="0">
                <a:solidFill>
                  <a:srgbClr val="16191F"/>
                </a:solidFill>
                <a:effectLst/>
                <a:latin typeface="Amazon Ember"/>
              </a:rPr>
              <a:t>.</a:t>
            </a:r>
          </a:p>
          <a:p>
            <a:pPr algn="l">
              <a:buFont typeface="Arial" panose="020B0604020202020204" pitchFamily="34" charset="0"/>
              <a:buChar char="•"/>
            </a:pPr>
            <a:r>
              <a:rPr lang="pt-BR" b="0" i="0" dirty="0">
                <a:solidFill>
                  <a:srgbClr val="16191F"/>
                </a:solidFill>
                <a:effectLst/>
                <a:latin typeface="Amazon Ember"/>
              </a:rPr>
              <a:t>O proprietário do </a:t>
            </a:r>
            <a:r>
              <a:rPr lang="pt-BR" b="0" i="0" dirty="0" err="1">
                <a:solidFill>
                  <a:srgbClr val="16191F"/>
                </a:solidFill>
                <a:effectLst/>
                <a:latin typeface="Amazon Ember"/>
              </a:rPr>
              <a:t>bucket</a:t>
            </a:r>
            <a:r>
              <a:rPr lang="pt-BR" b="0" i="0" dirty="0">
                <a:solidFill>
                  <a:srgbClr val="16191F"/>
                </a:solidFill>
                <a:effectLst/>
                <a:latin typeface="Amazon Ember"/>
              </a:rPr>
              <a:t> (ou qualquer usuário com as devidas permissões) pode suspender o versionamento para interromper o acúmulo de versões de objetos. Quando você suspende o versionamento, os objetos existentes em seu </a:t>
            </a:r>
            <a:r>
              <a:rPr lang="pt-BR" b="0" i="0" dirty="0" err="1">
                <a:solidFill>
                  <a:srgbClr val="16191F"/>
                </a:solidFill>
                <a:effectLst/>
                <a:latin typeface="Amazon Ember"/>
              </a:rPr>
              <a:t>bucket</a:t>
            </a:r>
            <a:r>
              <a:rPr lang="pt-BR" b="0" i="0" dirty="0">
                <a:solidFill>
                  <a:srgbClr val="16191F"/>
                </a:solidFill>
                <a:effectLst/>
                <a:latin typeface="Amazon Ember"/>
              </a:rPr>
              <a:t> não são alterados. O que muda é como o </a:t>
            </a:r>
            <a:r>
              <a:rPr lang="pt-BR" b="0" i="0" dirty="0" err="1">
                <a:solidFill>
                  <a:srgbClr val="16191F"/>
                </a:solidFill>
                <a:effectLst/>
                <a:latin typeface="Amazon Ember"/>
              </a:rPr>
              <a:t>Amazon</a:t>
            </a:r>
            <a:r>
              <a:rPr lang="pt-BR" b="0" i="0" dirty="0">
                <a:solidFill>
                  <a:srgbClr val="16191F"/>
                </a:solidFill>
                <a:effectLst/>
                <a:latin typeface="Amazon Ember"/>
              </a:rPr>
              <a:t> S3 trata os objetos em solicitações futuras. Para obter mais informações, consulte </a:t>
            </a:r>
            <a:r>
              <a:rPr lang="pt-BR" b="0" i="0" u="none" strike="noStrike" dirty="0">
                <a:solidFill>
                  <a:srgbClr val="16191F"/>
                </a:solidFill>
                <a:effectLst/>
                <a:latin typeface="Amazon Ember"/>
                <a:hlinkClick r:id="rId4"/>
              </a:rPr>
              <a:t>Trabalhar com objetos em um </a:t>
            </a:r>
            <a:r>
              <a:rPr lang="pt-BR" b="0" i="0" u="none" strike="noStrike" dirty="0" err="1">
                <a:solidFill>
                  <a:srgbClr val="16191F"/>
                </a:solidFill>
                <a:effectLst/>
                <a:latin typeface="Amazon Ember"/>
                <a:hlinkClick r:id="rId4"/>
              </a:rPr>
              <a:t>bucket</a:t>
            </a:r>
            <a:r>
              <a:rPr lang="pt-BR" b="0" i="0" u="none" strike="noStrike" dirty="0">
                <a:solidFill>
                  <a:srgbClr val="16191F"/>
                </a:solidFill>
                <a:effectLst/>
                <a:latin typeface="Amazon Ember"/>
                <a:hlinkClick r:id="rId4"/>
              </a:rPr>
              <a:t> com versionamento suspenso</a:t>
            </a:r>
            <a:r>
              <a:rPr lang="pt-BR" b="0" i="0" dirty="0">
                <a:solidFill>
                  <a:srgbClr val="16191F"/>
                </a:solidFill>
                <a:effectLst/>
                <a:latin typeface="Amazon Ember"/>
              </a:rPr>
              <a:t>.</a:t>
            </a: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13</a:t>
            </a:fld>
            <a:endParaRPr/>
          </a:p>
        </p:txBody>
      </p:sp>
    </p:spTree>
    <p:extLst>
      <p:ext uri="{BB962C8B-B14F-4D97-AF65-F5344CB8AC3E}">
        <p14:creationId xmlns:p14="http://schemas.microsoft.com/office/powerpoint/2010/main" val="941453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14</a:t>
            </a:fld>
            <a:endParaRPr/>
          </a:p>
        </p:txBody>
      </p:sp>
    </p:spTree>
    <p:extLst>
      <p:ext uri="{BB962C8B-B14F-4D97-AF65-F5344CB8AC3E}">
        <p14:creationId xmlns:p14="http://schemas.microsoft.com/office/powerpoint/2010/main" val="2599544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15</a:t>
            </a:fld>
            <a:endParaRPr/>
          </a:p>
        </p:txBody>
      </p:sp>
    </p:spTree>
    <p:extLst>
      <p:ext uri="{BB962C8B-B14F-4D97-AF65-F5344CB8AC3E}">
        <p14:creationId xmlns:p14="http://schemas.microsoft.com/office/powerpoint/2010/main" val="60220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0" i="0" dirty="0">
                <a:solidFill>
                  <a:srgbClr val="16191F"/>
                </a:solidFill>
                <a:effectLst/>
                <a:latin typeface="Amazon Ember"/>
              </a:rPr>
              <a:t>Documentação: https://docs.aws.amazon.com/pt_br/AmazonS3/latest/userguide/UsingEncryption.html</a:t>
            </a:r>
          </a:p>
          <a:p>
            <a:pPr algn="l"/>
            <a:endParaRPr lang="pt-BR" b="0" i="0" dirty="0">
              <a:solidFill>
                <a:srgbClr val="16191F"/>
              </a:solidFill>
              <a:effectLst/>
              <a:latin typeface="Amazon Ember"/>
            </a:endParaRPr>
          </a:p>
          <a:p>
            <a:pPr algn="l"/>
            <a:r>
              <a:rPr lang="pt-BR" b="0" i="0" dirty="0">
                <a:solidFill>
                  <a:srgbClr val="16191F"/>
                </a:solidFill>
                <a:effectLst/>
                <a:latin typeface="Amazon Ember"/>
              </a:rPr>
              <a:t>Proteção de dados usando criptografia</a:t>
            </a:r>
          </a:p>
          <a:p>
            <a:pPr algn="l"/>
            <a:r>
              <a:rPr lang="pt-BR" b="1" i="0" u="none" strike="noStrike" dirty="0">
                <a:solidFill>
                  <a:srgbClr val="16191F"/>
                </a:solidFill>
                <a:effectLst/>
                <a:latin typeface="Amazon Ember"/>
                <a:hlinkClick r:id="rId3"/>
              </a:rPr>
              <a:t>PDF</a:t>
            </a:r>
            <a:r>
              <a:rPr lang="pt-BR" b="1" i="0" u="none" strike="noStrike" dirty="0">
                <a:solidFill>
                  <a:srgbClr val="16191F"/>
                </a:solidFill>
                <a:effectLst/>
                <a:latin typeface="Amazon Ember"/>
                <a:hlinkClick r:id="rId4"/>
              </a:rPr>
              <a:t>RSS</a:t>
            </a:r>
            <a:endParaRPr lang="pt-BR" b="0" i="0" dirty="0">
              <a:solidFill>
                <a:srgbClr val="16191F"/>
              </a:solidFill>
              <a:effectLst/>
              <a:latin typeface="Amazon Ember"/>
            </a:endParaRPr>
          </a:p>
          <a:p>
            <a:pPr algn="l"/>
            <a:r>
              <a:rPr lang="pt-BR" b="0" i="0" dirty="0">
                <a:solidFill>
                  <a:srgbClr val="16191F"/>
                </a:solidFill>
                <a:effectLst/>
                <a:latin typeface="Amazon Ember"/>
              </a:rPr>
              <a:t>Proteção de dados protege os dados em trânsito (à medida que são transferidos para e do </a:t>
            </a:r>
            <a:r>
              <a:rPr lang="pt-BR" b="0" i="0" dirty="0" err="1">
                <a:solidFill>
                  <a:srgbClr val="16191F"/>
                </a:solidFill>
                <a:effectLst/>
                <a:latin typeface="Amazon Ember"/>
              </a:rPr>
              <a:t>Amazon</a:t>
            </a:r>
            <a:r>
              <a:rPr lang="pt-BR" b="0" i="0" dirty="0">
                <a:solidFill>
                  <a:srgbClr val="16191F"/>
                </a:solidFill>
                <a:effectLst/>
                <a:latin typeface="Amazon Ember"/>
              </a:rPr>
              <a:t> S3) e em repouso (enquanto estão armazenados em discos em datacenters do </a:t>
            </a:r>
            <a:r>
              <a:rPr lang="pt-BR" b="0" i="0" dirty="0" err="1">
                <a:solidFill>
                  <a:srgbClr val="16191F"/>
                </a:solidFill>
                <a:effectLst/>
                <a:latin typeface="Amazon Ember"/>
              </a:rPr>
              <a:t>Amazon</a:t>
            </a:r>
            <a:r>
              <a:rPr lang="pt-BR" b="0" i="0" dirty="0">
                <a:solidFill>
                  <a:srgbClr val="16191F"/>
                </a:solidFill>
                <a:effectLst/>
                <a:latin typeface="Amazon Ember"/>
              </a:rPr>
              <a:t> S3). É possível proteger dados em trânsito usando SSL/TLS (</a:t>
            </a:r>
            <a:r>
              <a:rPr lang="pt-BR" b="0" i="0" dirty="0" err="1">
                <a:solidFill>
                  <a:srgbClr val="16191F"/>
                </a:solidFill>
                <a:effectLst/>
                <a:latin typeface="Amazon Ember"/>
              </a:rPr>
              <a:t>Secure</a:t>
            </a:r>
            <a:r>
              <a:rPr lang="pt-BR" b="0" i="0" dirty="0">
                <a:solidFill>
                  <a:srgbClr val="16191F"/>
                </a:solidFill>
                <a:effectLst/>
                <a:latin typeface="Amazon Ember"/>
              </a:rPr>
              <a:t> Socket </a:t>
            </a:r>
            <a:r>
              <a:rPr lang="pt-BR" b="0" i="0" dirty="0" err="1">
                <a:solidFill>
                  <a:srgbClr val="16191F"/>
                </a:solidFill>
                <a:effectLst/>
                <a:latin typeface="Amazon Ember"/>
              </a:rPr>
              <a:t>Layer</a:t>
            </a:r>
            <a:r>
              <a:rPr lang="pt-BR" b="0" i="0" dirty="0">
                <a:solidFill>
                  <a:srgbClr val="16191F"/>
                </a:solidFill>
                <a:effectLst/>
                <a:latin typeface="Amazon Ember"/>
              </a:rPr>
              <a:t>/</a:t>
            </a:r>
            <a:r>
              <a:rPr lang="pt-BR" b="0" i="0" dirty="0" err="1">
                <a:solidFill>
                  <a:srgbClr val="16191F"/>
                </a:solidFill>
                <a:effectLst/>
                <a:latin typeface="Amazon Ember"/>
              </a:rPr>
              <a:t>Transport</a:t>
            </a:r>
            <a:r>
              <a:rPr lang="pt-BR" b="0" i="0" dirty="0">
                <a:solidFill>
                  <a:srgbClr val="16191F"/>
                </a:solidFill>
                <a:effectLst/>
                <a:latin typeface="Amazon Ember"/>
              </a:rPr>
              <a:t> </a:t>
            </a:r>
            <a:r>
              <a:rPr lang="pt-BR" b="0" i="0" dirty="0" err="1">
                <a:solidFill>
                  <a:srgbClr val="16191F"/>
                </a:solidFill>
                <a:effectLst/>
                <a:latin typeface="Amazon Ember"/>
              </a:rPr>
              <a:t>Layer</a:t>
            </a:r>
            <a:r>
              <a:rPr lang="pt-BR" b="0" i="0" dirty="0">
                <a:solidFill>
                  <a:srgbClr val="16191F"/>
                </a:solidFill>
                <a:effectLst/>
                <a:latin typeface="Amazon Ember"/>
              </a:rPr>
              <a:t> Security) ou criptografia no lado do cliente. Você tem as seguintes opções de proteção de dados em repouso no </a:t>
            </a:r>
            <a:r>
              <a:rPr lang="pt-BR" b="0" i="0" dirty="0" err="1">
                <a:solidFill>
                  <a:srgbClr val="16191F"/>
                </a:solidFill>
                <a:effectLst/>
                <a:latin typeface="Amazon Ember"/>
              </a:rPr>
              <a:t>Amazon</a:t>
            </a:r>
            <a:r>
              <a:rPr lang="pt-BR" b="0" i="0" dirty="0">
                <a:solidFill>
                  <a:srgbClr val="16191F"/>
                </a:solidFill>
                <a:effectLst/>
                <a:latin typeface="Amazon Ember"/>
              </a:rPr>
              <a:t> S3:</a:t>
            </a:r>
          </a:p>
          <a:p>
            <a:pPr algn="l">
              <a:buFont typeface="Arial" panose="020B0604020202020204" pitchFamily="34" charset="0"/>
              <a:buChar char="•"/>
            </a:pPr>
            <a:r>
              <a:rPr lang="pt-BR" b="1" i="0" dirty="0">
                <a:solidFill>
                  <a:srgbClr val="16191F"/>
                </a:solidFill>
                <a:effectLst/>
                <a:latin typeface="Amazon Ember"/>
              </a:rPr>
              <a:t>Criptografia no lado do servidor</a:t>
            </a:r>
            <a:r>
              <a:rPr lang="pt-BR" b="0" i="0" dirty="0">
                <a:solidFill>
                  <a:srgbClr val="16191F"/>
                </a:solidFill>
                <a:effectLst/>
                <a:latin typeface="Amazon Ember"/>
              </a:rPr>
              <a:t>: peça que o </a:t>
            </a:r>
            <a:r>
              <a:rPr lang="pt-BR" b="0" i="0" dirty="0" err="1">
                <a:solidFill>
                  <a:srgbClr val="16191F"/>
                </a:solidFill>
                <a:effectLst/>
                <a:latin typeface="Amazon Ember"/>
              </a:rPr>
              <a:t>Amazon</a:t>
            </a:r>
            <a:r>
              <a:rPr lang="pt-BR" b="0" i="0" dirty="0">
                <a:solidFill>
                  <a:srgbClr val="16191F"/>
                </a:solidFill>
                <a:effectLst/>
                <a:latin typeface="Amazon Ember"/>
              </a:rPr>
              <a:t> S3 criptografe o objeto antes de salvá-lo em discos em seus datacenters e </a:t>
            </a:r>
            <a:r>
              <a:rPr lang="pt-BR" b="0" i="0" dirty="0" err="1">
                <a:solidFill>
                  <a:srgbClr val="16191F"/>
                </a:solidFill>
                <a:effectLst/>
                <a:latin typeface="Amazon Ember"/>
              </a:rPr>
              <a:t>descriptografe-o</a:t>
            </a:r>
            <a:r>
              <a:rPr lang="pt-BR" b="0" i="0" dirty="0">
                <a:solidFill>
                  <a:srgbClr val="16191F"/>
                </a:solidFill>
                <a:effectLst/>
                <a:latin typeface="Amazon Ember"/>
              </a:rPr>
              <a:t> ao fazer download dos objetos.</a:t>
            </a:r>
          </a:p>
          <a:p>
            <a:pPr algn="l">
              <a:buFont typeface="Arial" panose="020B0604020202020204" pitchFamily="34" charset="0"/>
              <a:buChar char="•"/>
            </a:pPr>
            <a:r>
              <a:rPr lang="pt-BR" b="0" i="0" dirty="0">
                <a:solidFill>
                  <a:srgbClr val="16191F"/>
                </a:solidFill>
                <a:effectLst/>
                <a:latin typeface="Amazon Ember"/>
              </a:rPr>
              <a:t>Para configurar a criptografia do lado do servidor, consulte </a:t>
            </a:r>
            <a:r>
              <a:rPr lang="pt-BR" b="0" i="0" u="none" strike="noStrike" dirty="0">
                <a:solidFill>
                  <a:srgbClr val="16191F"/>
                </a:solidFill>
                <a:effectLst/>
                <a:latin typeface="Amazon Ember"/>
                <a:hlinkClick r:id="rId5"/>
              </a:rPr>
              <a:t>Especificando criptografia no lado do servidor com o AWS KMS (SSE-KMS)</a:t>
            </a:r>
            <a:r>
              <a:rPr lang="pt-BR" b="0" i="0" dirty="0">
                <a:solidFill>
                  <a:srgbClr val="16191F"/>
                </a:solidFill>
                <a:effectLst/>
                <a:latin typeface="Amazon Ember"/>
              </a:rPr>
              <a:t> ou </a:t>
            </a:r>
            <a:r>
              <a:rPr lang="pt-BR" b="0" i="0" u="none" strike="noStrike" dirty="0">
                <a:solidFill>
                  <a:srgbClr val="16191F"/>
                </a:solidFill>
                <a:effectLst/>
                <a:latin typeface="Amazon Ember"/>
                <a:hlinkClick r:id="rId6"/>
              </a:rPr>
              <a:t>Especificação de criptografia do </a:t>
            </a:r>
            <a:r>
              <a:rPr lang="pt-BR" b="0" i="0" u="none" strike="noStrike" dirty="0" err="1">
                <a:solidFill>
                  <a:srgbClr val="16191F"/>
                </a:solidFill>
                <a:effectLst/>
                <a:latin typeface="Amazon Ember"/>
                <a:hlinkClick r:id="rId6"/>
              </a:rPr>
              <a:t>Amazon</a:t>
            </a:r>
            <a:r>
              <a:rPr lang="pt-BR" b="0" i="0" u="none" strike="noStrike" dirty="0">
                <a:solidFill>
                  <a:srgbClr val="16191F"/>
                </a:solidFill>
                <a:effectLst/>
                <a:latin typeface="Amazon Ember"/>
                <a:hlinkClick r:id="rId6"/>
              </a:rPr>
              <a:t> S3</a:t>
            </a:r>
            <a:r>
              <a:rPr lang="pt-BR" b="0" i="0" dirty="0">
                <a:solidFill>
                  <a:srgbClr val="16191F"/>
                </a:solidFill>
                <a:effectLst/>
                <a:latin typeface="Amazon Ember"/>
              </a:rPr>
              <a:t>.</a:t>
            </a:r>
          </a:p>
          <a:p>
            <a:pPr algn="l">
              <a:buFont typeface="Arial" panose="020B0604020202020204" pitchFamily="34" charset="0"/>
              <a:buChar char="•"/>
            </a:pPr>
            <a:r>
              <a:rPr lang="pt-BR" b="1" i="0" dirty="0">
                <a:solidFill>
                  <a:srgbClr val="16191F"/>
                </a:solidFill>
                <a:effectLst/>
                <a:latin typeface="Amazon Ember"/>
              </a:rPr>
              <a:t>Criptografia no lado do cliente</a:t>
            </a:r>
            <a:r>
              <a:rPr lang="pt-BR" b="0" i="0" dirty="0">
                <a:solidFill>
                  <a:srgbClr val="16191F"/>
                </a:solidFill>
                <a:effectLst/>
                <a:latin typeface="Amazon Ember"/>
              </a:rPr>
              <a:t>: criptografe dados no lado do cliente e faça upload dos dados criptografados no </a:t>
            </a:r>
            <a:r>
              <a:rPr lang="pt-BR" b="0" i="0" dirty="0" err="1">
                <a:solidFill>
                  <a:srgbClr val="16191F"/>
                </a:solidFill>
                <a:effectLst/>
                <a:latin typeface="Amazon Ember"/>
              </a:rPr>
              <a:t>Amazon</a:t>
            </a:r>
            <a:r>
              <a:rPr lang="pt-BR" b="0" i="0" dirty="0">
                <a:solidFill>
                  <a:srgbClr val="16191F"/>
                </a:solidFill>
                <a:effectLst/>
                <a:latin typeface="Amazon Ember"/>
              </a:rPr>
              <a:t> S3. Nesse caso, você gerencia o processo de criptografia, as chaves de criptografia e as ferramentas relacionadas.</a:t>
            </a:r>
          </a:p>
          <a:p>
            <a:pPr algn="l">
              <a:buFont typeface="Arial" panose="020B0604020202020204" pitchFamily="34" charset="0"/>
              <a:buChar char="•"/>
            </a:pPr>
            <a:r>
              <a:rPr lang="pt-BR" b="0" i="0" dirty="0">
                <a:solidFill>
                  <a:srgbClr val="16191F"/>
                </a:solidFill>
                <a:effectLst/>
                <a:latin typeface="Amazon Ember"/>
              </a:rPr>
              <a:t>Para configurar a criptografia do lado do cliente, consulte </a:t>
            </a:r>
            <a:r>
              <a:rPr lang="pt-BR" b="0" i="0" u="none" strike="noStrike" dirty="0">
                <a:solidFill>
                  <a:srgbClr val="16191F"/>
                </a:solidFill>
                <a:effectLst/>
                <a:latin typeface="Amazon Ember"/>
                <a:hlinkClick r:id="rId7"/>
              </a:rPr>
              <a:t>Proteger dados usando a criptografia no lado do cliente</a:t>
            </a:r>
            <a:r>
              <a:rPr lang="pt-BR" b="0" i="0" dirty="0">
                <a:solidFill>
                  <a:srgbClr val="16191F"/>
                </a:solidFill>
                <a:effectLst/>
                <a:latin typeface="Amazon Ember"/>
              </a:rPr>
              <a:t>.</a:t>
            </a:r>
          </a:p>
          <a:p>
            <a:pPr algn="l"/>
            <a:r>
              <a:rPr lang="pt-BR" b="0" i="0" dirty="0">
                <a:solidFill>
                  <a:srgbClr val="16191F"/>
                </a:solidFill>
                <a:effectLst/>
                <a:latin typeface="Amazon Ember"/>
              </a:rPr>
              <a:t>Para obter mais informações sobre criptografia do lado do servidor e criptografia do lado do cliente, consulte os tópicos listados abaixo.</a:t>
            </a:r>
          </a:p>
          <a:p>
            <a:pPr marL="0" lvl="0" indent="0" algn="l" rtl="0">
              <a:lnSpc>
                <a:spcPct val="100000"/>
              </a:lnSpc>
              <a:spcBef>
                <a:spcPts val="0"/>
              </a:spcBef>
              <a:spcAft>
                <a:spcPts val="0"/>
              </a:spcAft>
              <a:buSzPts val="1400"/>
              <a:buNone/>
            </a:pPr>
            <a:endParaRPr lang="pt-BR" dirty="0"/>
          </a:p>
          <a:p>
            <a:pPr marL="0" lvl="0" indent="0" algn="l" rtl="0">
              <a:lnSpc>
                <a:spcPct val="100000"/>
              </a:lnSpc>
              <a:spcBef>
                <a:spcPts val="0"/>
              </a:spcBef>
              <a:spcAft>
                <a:spcPts val="0"/>
              </a:spcAft>
              <a:buSzPts val="1400"/>
              <a:buNone/>
            </a:pPr>
            <a:endParaRPr lang="pt-BR" dirty="0"/>
          </a:p>
          <a:p>
            <a:pPr marL="0" lvl="0" indent="0" algn="l" rtl="0">
              <a:lnSpc>
                <a:spcPct val="100000"/>
              </a:lnSpc>
              <a:spcBef>
                <a:spcPts val="0"/>
              </a:spcBef>
              <a:spcAft>
                <a:spcPts val="0"/>
              </a:spcAft>
              <a:buSzPts val="1400"/>
              <a:buNone/>
            </a:pPr>
            <a:endParaRPr dirty="0"/>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16</a:t>
            </a:fld>
            <a:endParaRPr/>
          </a:p>
        </p:txBody>
      </p:sp>
    </p:spTree>
    <p:extLst>
      <p:ext uri="{BB962C8B-B14F-4D97-AF65-F5344CB8AC3E}">
        <p14:creationId xmlns:p14="http://schemas.microsoft.com/office/powerpoint/2010/main" val="2144072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err="1">
                <a:solidFill>
                  <a:srgbClr val="16191F"/>
                </a:solidFill>
                <a:effectLst/>
                <a:latin typeface="Amazon Ember"/>
              </a:rPr>
              <a:t>Buckets</a:t>
            </a:r>
            <a:r>
              <a:rPr lang="pt-BR" b="1" i="0" dirty="0">
                <a:solidFill>
                  <a:srgbClr val="16191F"/>
                </a:solidFill>
                <a:effectLst/>
                <a:latin typeface="Amazon Ember"/>
              </a:rPr>
              <a:t> não </a:t>
            </a:r>
            <a:r>
              <a:rPr lang="pt-BR" b="1" i="0" dirty="0" err="1">
                <a:solidFill>
                  <a:srgbClr val="16191F"/>
                </a:solidFill>
                <a:effectLst/>
                <a:latin typeface="Amazon Ember"/>
              </a:rPr>
              <a:t>versionados</a:t>
            </a:r>
            <a:r>
              <a:rPr lang="pt-BR" b="1" i="0" dirty="0">
                <a:solidFill>
                  <a:srgbClr val="16191F"/>
                </a:solidFill>
                <a:effectLst/>
                <a:latin typeface="Amazon Ember"/>
              </a:rPr>
              <a:t>, habilitados para versão e suspensos de versão</a:t>
            </a:r>
          </a:p>
          <a:p>
            <a:pPr algn="l"/>
            <a:r>
              <a:rPr lang="pt-BR" b="0" i="0" dirty="0">
                <a:solidFill>
                  <a:srgbClr val="16191F"/>
                </a:solidFill>
                <a:effectLst/>
                <a:latin typeface="Amazon Ember"/>
              </a:rPr>
              <a:t>Os </a:t>
            </a:r>
            <a:r>
              <a:rPr lang="pt-BR" b="0" i="0" dirty="0" err="1">
                <a:solidFill>
                  <a:srgbClr val="16191F"/>
                </a:solidFill>
                <a:effectLst/>
                <a:latin typeface="Amazon Ember"/>
              </a:rPr>
              <a:t>buckets</a:t>
            </a:r>
            <a:r>
              <a:rPr lang="pt-BR" b="0" i="0" dirty="0">
                <a:solidFill>
                  <a:srgbClr val="16191F"/>
                </a:solidFill>
                <a:effectLst/>
                <a:latin typeface="Amazon Ember"/>
              </a:rPr>
              <a:t> podem estar em um dos três estados:</a:t>
            </a:r>
          </a:p>
          <a:p>
            <a:pPr algn="l">
              <a:buFont typeface="Arial" panose="020B0604020202020204" pitchFamily="34" charset="0"/>
              <a:buChar char="•"/>
            </a:pPr>
            <a:r>
              <a:rPr lang="pt-BR" b="0" i="0" dirty="0">
                <a:solidFill>
                  <a:srgbClr val="16191F"/>
                </a:solidFill>
                <a:effectLst/>
                <a:latin typeface="Amazon Ember"/>
              </a:rPr>
              <a:t>Não </a:t>
            </a:r>
            <a:r>
              <a:rPr lang="pt-BR" b="0" i="0" dirty="0" err="1">
                <a:solidFill>
                  <a:srgbClr val="16191F"/>
                </a:solidFill>
                <a:effectLst/>
                <a:latin typeface="Amazon Ember"/>
              </a:rPr>
              <a:t>versionado</a:t>
            </a:r>
            <a:r>
              <a:rPr lang="pt-BR" b="0" i="0" dirty="0">
                <a:solidFill>
                  <a:srgbClr val="16191F"/>
                </a:solidFill>
                <a:effectLst/>
                <a:latin typeface="Amazon Ember"/>
              </a:rPr>
              <a:t> (o padrão)</a:t>
            </a:r>
          </a:p>
          <a:p>
            <a:pPr algn="l">
              <a:buFont typeface="Arial" panose="020B0604020202020204" pitchFamily="34" charset="0"/>
              <a:buChar char="•"/>
            </a:pPr>
            <a:r>
              <a:rPr lang="pt-BR" b="0" i="0" dirty="0">
                <a:solidFill>
                  <a:srgbClr val="16191F"/>
                </a:solidFill>
                <a:effectLst/>
                <a:latin typeface="Amazon Ember"/>
              </a:rPr>
              <a:t>Habilitado para versão</a:t>
            </a:r>
          </a:p>
          <a:p>
            <a:pPr algn="l">
              <a:buFont typeface="Arial" panose="020B0604020202020204" pitchFamily="34" charset="0"/>
              <a:buChar char="•"/>
            </a:pPr>
            <a:r>
              <a:rPr lang="pt-BR" b="0" i="0" dirty="0">
                <a:solidFill>
                  <a:srgbClr val="16191F"/>
                </a:solidFill>
                <a:effectLst/>
                <a:latin typeface="Amazon Ember"/>
              </a:rPr>
              <a:t>Com versionamento suspenso</a:t>
            </a:r>
          </a:p>
          <a:p>
            <a:pPr algn="l"/>
            <a:r>
              <a:rPr lang="pt-BR" b="0" i="0" dirty="0">
                <a:solidFill>
                  <a:srgbClr val="16191F"/>
                </a:solidFill>
                <a:effectLst/>
                <a:latin typeface="Amazon Ember"/>
              </a:rPr>
              <a:t>Você habilita e suspende o versionamento no nível do </a:t>
            </a:r>
            <a:r>
              <a:rPr lang="pt-BR" b="0" i="0" dirty="0" err="1">
                <a:solidFill>
                  <a:srgbClr val="16191F"/>
                </a:solidFill>
                <a:effectLst/>
                <a:latin typeface="Amazon Ember"/>
              </a:rPr>
              <a:t>bucket</a:t>
            </a:r>
            <a:r>
              <a:rPr lang="pt-BR" b="0" i="0" dirty="0">
                <a:solidFill>
                  <a:srgbClr val="16191F"/>
                </a:solidFill>
                <a:effectLst/>
                <a:latin typeface="Amazon Ember"/>
              </a:rPr>
              <a:t>. Depois que um </a:t>
            </a:r>
            <a:r>
              <a:rPr lang="pt-BR" b="0" i="0" dirty="0" err="1">
                <a:solidFill>
                  <a:srgbClr val="16191F"/>
                </a:solidFill>
                <a:effectLst/>
                <a:latin typeface="Amazon Ember"/>
              </a:rPr>
              <a:t>bucket</a:t>
            </a:r>
            <a:r>
              <a:rPr lang="pt-BR" b="0" i="0" dirty="0">
                <a:solidFill>
                  <a:srgbClr val="16191F"/>
                </a:solidFill>
                <a:effectLst/>
                <a:latin typeface="Amazon Ember"/>
              </a:rPr>
              <a:t> é habilitado para versionamento, ele nunca pode voltar a um estado sem versionamento. Mas você pode </a:t>
            </a:r>
            <a:r>
              <a:rPr lang="pt-BR" b="0" i="1" dirty="0">
                <a:solidFill>
                  <a:srgbClr val="16191F"/>
                </a:solidFill>
                <a:effectLst/>
                <a:latin typeface="Amazon Ember"/>
              </a:rPr>
              <a:t>suspender</a:t>
            </a:r>
            <a:r>
              <a:rPr lang="pt-BR" b="0" i="0" dirty="0">
                <a:solidFill>
                  <a:srgbClr val="16191F"/>
                </a:solidFill>
                <a:effectLst/>
                <a:latin typeface="Amazon Ember"/>
              </a:rPr>
              <a:t> o versionamento nesse </a:t>
            </a:r>
            <a:r>
              <a:rPr lang="pt-BR" b="0" i="0" dirty="0" err="1">
                <a:solidFill>
                  <a:srgbClr val="16191F"/>
                </a:solidFill>
                <a:effectLst/>
                <a:latin typeface="Amazon Ember"/>
              </a:rPr>
              <a:t>bucket</a:t>
            </a:r>
            <a:r>
              <a:rPr lang="pt-BR" b="0" i="0" dirty="0">
                <a:solidFill>
                  <a:srgbClr val="16191F"/>
                </a:solidFill>
                <a:effectLst/>
                <a:latin typeface="Amazon Ember"/>
              </a:rPr>
              <a:t>.</a:t>
            </a:r>
          </a:p>
          <a:p>
            <a:pPr algn="l"/>
            <a:r>
              <a:rPr lang="pt-BR" b="0" i="0" dirty="0">
                <a:solidFill>
                  <a:srgbClr val="16191F"/>
                </a:solidFill>
                <a:effectLst/>
                <a:latin typeface="Amazon Ember"/>
              </a:rPr>
              <a:t>O estado de versionamento aplica-se a todos (nunca alguns) os objetos nesse </a:t>
            </a:r>
            <a:r>
              <a:rPr lang="pt-BR" b="0" i="0" dirty="0" err="1">
                <a:solidFill>
                  <a:srgbClr val="16191F"/>
                </a:solidFill>
                <a:effectLst/>
                <a:latin typeface="Amazon Ember"/>
              </a:rPr>
              <a:t>bucket</a:t>
            </a:r>
            <a:r>
              <a:rPr lang="pt-BR" b="0" i="0" dirty="0">
                <a:solidFill>
                  <a:srgbClr val="16191F"/>
                </a:solidFill>
                <a:effectLst/>
                <a:latin typeface="Amazon Ember"/>
              </a:rPr>
              <a:t>. Quando você habilita o versionamento em um </a:t>
            </a:r>
            <a:r>
              <a:rPr lang="pt-BR" b="0" i="0" dirty="0" err="1">
                <a:solidFill>
                  <a:srgbClr val="16191F"/>
                </a:solidFill>
                <a:effectLst/>
                <a:latin typeface="Amazon Ember"/>
              </a:rPr>
              <a:t>bucket</a:t>
            </a:r>
            <a:r>
              <a:rPr lang="pt-BR" b="0" i="0" dirty="0">
                <a:solidFill>
                  <a:srgbClr val="16191F"/>
                </a:solidFill>
                <a:effectLst/>
                <a:latin typeface="Amazon Ember"/>
              </a:rPr>
              <a:t>, todos os novos objetos são </a:t>
            </a:r>
            <a:r>
              <a:rPr lang="pt-BR" b="0" i="0" dirty="0" err="1">
                <a:solidFill>
                  <a:srgbClr val="16191F"/>
                </a:solidFill>
                <a:effectLst/>
                <a:latin typeface="Amazon Ember"/>
              </a:rPr>
              <a:t>versionados</a:t>
            </a:r>
            <a:r>
              <a:rPr lang="pt-BR" b="0" i="0" dirty="0">
                <a:solidFill>
                  <a:srgbClr val="16191F"/>
                </a:solidFill>
                <a:effectLst/>
                <a:latin typeface="Amazon Ember"/>
              </a:rPr>
              <a:t> e recebem um ID de versão exclusivo. Os objetos que já existiam no </a:t>
            </a:r>
            <a:r>
              <a:rPr lang="pt-BR" b="0" i="0" dirty="0" err="1">
                <a:solidFill>
                  <a:srgbClr val="16191F"/>
                </a:solidFill>
                <a:effectLst/>
                <a:latin typeface="Amazon Ember"/>
              </a:rPr>
              <a:t>bucket</a:t>
            </a:r>
            <a:r>
              <a:rPr lang="pt-BR" b="0" i="0" dirty="0">
                <a:solidFill>
                  <a:srgbClr val="16191F"/>
                </a:solidFill>
                <a:effectLst/>
                <a:latin typeface="Amazon Ember"/>
              </a:rPr>
              <a:t> no momento em que o versionamento foi ativado serão </a:t>
            </a:r>
            <a:r>
              <a:rPr lang="pt-BR" b="0" i="1" dirty="0">
                <a:solidFill>
                  <a:srgbClr val="16191F"/>
                </a:solidFill>
                <a:effectLst/>
                <a:latin typeface="Amazon Ember"/>
              </a:rPr>
              <a:t>sempre</a:t>
            </a:r>
            <a:r>
              <a:rPr lang="pt-BR" b="0" i="0" dirty="0">
                <a:solidFill>
                  <a:srgbClr val="16191F"/>
                </a:solidFill>
                <a:effectLst/>
                <a:latin typeface="Amazon Ember"/>
              </a:rPr>
              <a:t> </a:t>
            </a:r>
            <a:r>
              <a:rPr lang="pt-BR" b="0" i="0" dirty="0" err="1">
                <a:solidFill>
                  <a:srgbClr val="16191F"/>
                </a:solidFill>
                <a:effectLst/>
                <a:latin typeface="Amazon Ember"/>
              </a:rPr>
              <a:t>versionados</a:t>
            </a:r>
            <a:r>
              <a:rPr lang="pt-BR" b="0" i="0" dirty="0">
                <a:solidFill>
                  <a:srgbClr val="16191F"/>
                </a:solidFill>
                <a:effectLst/>
                <a:latin typeface="Amazon Ember"/>
              </a:rPr>
              <a:t> e receberão um ID de versão exclusivo quando forem modificados por solicitações futuras. Observe o seguinte:</a:t>
            </a:r>
          </a:p>
          <a:p>
            <a:pPr algn="l">
              <a:buFont typeface="Arial" panose="020B0604020202020204" pitchFamily="34" charset="0"/>
              <a:buChar char="•"/>
            </a:pPr>
            <a:r>
              <a:rPr lang="pt-BR" b="0" i="0" dirty="0">
                <a:solidFill>
                  <a:srgbClr val="16191F"/>
                </a:solidFill>
                <a:effectLst/>
                <a:latin typeface="Amazon Ember"/>
              </a:rPr>
              <a:t>Os objetos que são armazenados em seu </a:t>
            </a:r>
            <a:r>
              <a:rPr lang="pt-BR" b="0" i="0" dirty="0" err="1">
                <a:solidFill>
                  <a:srgbClr val="16191F"/>
                </a:solidFill>
                <a:effectLst/>
                <a:latin typeface="Amazon Ember"/>
              </a:rPr>
              <a:t>bucket</a:t>
            </a:r>
            <a:r>
              <a:rPr lang="pt-BR" b="0" i="0" dirty="0">
                <a:solidFill>
                  <a:srgbClr val="16191F"/>
                </a:solidFill>
                <a:effectLst/>
                <a:latin typeface="Amazon Ember"/>
              </a:rPr>
              <a:t> antes da habilitação do versionamento têm um ID de versão </a:t>
            </a:r>
            <a:r>
              <a:rPr lang="pt-BR" b="0" i="0" dirty="0" err="1">
                <a:solidFill>
                  <a:srgbClr val="16191F"/>
                </a:solidFill>
                <a:effectLst/>
                <a:latin typeface="Amazon Ember"/>
              </a:rPr>
              <a:t>null</a:t>
            </a:r>
            <a:r>
              <a:rPr lang="pt-BR" b="0" i="0" dirty="0">
                <a:solidFill>
                  <a:srgbClr val="16191F"/>
                </a:solidFill>
                <a:effectLst/>
                <a:latin typeface="Amazon Ember"/>
              </a:rPr>
              <a:t>. Quando você habilita o versionamento, os objetos existentes em seu </a:t>
            </a:r>
            <a:r>
              <a:rPr lang="pt-BR" b="0" i="0" dirty="0" err="1">
                <a:solidFill>
                  <a:srgbClr val="16191F"/>
                </a:solidFill>
                <a:effectLst/>
                <a:latin typeface="Amazon Ember"/>
              </a:rPr>
              <a:t>bucket</a:t>
            </a:r>
            <a:r>
              <a:rPr lang="pt-BR" b="0" i="0" dirty="0">
                <a:solidFill>
                  <a:srgbClr val="16191F"/>
                </a:solidFill>
                <a:effectLst/>
                <a:latin typeface="Amazon Ember"/>
              </a:rPr>
              <a:t> não são alterados. O que muda é como o </a:t>
            </a:r>
            <a:r>
              <a:rPr lang="pt-BR" b="0" i="0" dirty="0" err="1">
                <a:solidFill>
                  <a:srgbClr val="16191F"/>
                </a:solidFill>
                <a:effectLst/>
                <a:latin typeface="Amazon Ember"/>
              </a:rPr>
              <a:t>Amazon</a:t>
            </a:r>
            <a:r>
              <a:rPr lang="pt-BR" b="0" i="0" dirty="0">
                <a:solidFill>
                  <a:srgbClr val="16191F"/>
                </a:solidFill>
                <a:effectLst/>
                <a:latin typeface="Amazon Ember"/>
              </a:rPr>
              <a:t> S3 trata os objetos em solicitações futuras. Para obter mais informações, consulte </a:t>
            </a:r>
            <a:r>
              <a:rPr lang="pt-BR" b="0" i="0" u="none" strike="noStrike" dirty="0">
                <a:solidFill>
                  <a:srgbClr val="16191F"/>
                </a:solidFill>
                <a:effectLst/>
                <a:latin typeface="Amazon Ember"/>
                <a:hlinkClick r:id="rId3"/>
              </a:rPr>
              <a:t>Trabalhar com objetos em um </a:t>
            </a:r>
            <a:r>
              <a:rPr lang="pt-BR" b="0" i="0" u="none" strike="noStrike" dirty="0" err="1">
                <a:solidFill>
                  <a:srgbClr val="16191F"/>
                </a:solidFill>
                <a:effectLst/>
                <a:latin typeface="Amazon Ember"/>
                <a:hlinkClick r:id="rId3"/>
              </a:rPr>
              <a:t>bucket</a:t>
            </a:r>
            <a:r>
              <a:rPr lang="pt-BR" b="0" i="0" u="none" strike="noStrike" dirty="0">
                <a:solidFill>
                  <a:srgbClr val="16191F"/>
                </a:solidFill>
                <a:effectLst/>
                <a:latin typeface="Amazon Ember"/>
                <a:hlinkClick r:id="rId3"/>
              </a:rPr>
              <a:t> com versionamento habilitado</a:t>
            </a:r>
            <a:r>
              <a:rPr lang="pt-BR" b="0" i="0" dirty="0">
                <a:solidFill>
                  <a:srgbClr val="16191F"/>
                </a:solidFill>
                <a:effectLst/>
                <a:latin typeface="Amazon Ember"/>
              </a:rPr>
              <a:t>.</a:t>
            </a:r>
          </a:p>
          <a:p>
            <a:pPr algn="l">
              <a:buFont typeface="Arial" panose="020B0604020202020204" pitchFamily="34" charset="0"/>
              <a:buChar char="•"/>
            </a:pPr>
            <a:r>
              <a:rPr lang="pt-BR" b="0" i="0" dirty="0">
                <a:solidFill>
                  <a:srgbClr val="16191F"/>
                </a:solidFill>
                <a:effectLst/>
                <a:latin typeface="Amazon Ember"/>
              </a:rPr>
              <a:t>O proprietário do </a:t>
            </a:r>
            <a:r>
              <a:rPr lang="pt-BR" b="0" i="0" dirty="0" err="1">
                <a:solidFill>
                  <a:srgbClr val="16191F"/>
                </a:solidFill>
                <a:effectLst/>
                <a:latin typeface="Amazon Ember"/>
              </a:rPr>
              <a:t>bucket</a:t>
            </a:r>
            <a:r>
              <a:rPr lang="pt-BR" b="0" i="0" dirty="0">
                <a:solidFill>
                  <a:srgbClr val="16191F"/>
                </a:solidFill>
                <a:effectLst/>
                <a:latin typeface="Amazon Ember"/>
              </a:rPr>
              <a:t> (ou qualquer usuário com as devidas permissões) pode suspender o versionamento para interromper o acúmulo de versões de objetos. Quando você suspende o versionamento, os objetos existentes em seu </a:t>
            </a:r>
            <a:r>
              <a:rPr lang="pt-BR" b="0" i="0" dirty="0" err="1">
                <a:solidFill>
                  <a:srgbClr val="16191F"/>
                </a:solidFill>
                <a:effectLst/>
                <a:latin typeface="Amazon Ember"/>
              </a:rPr>
              <a:t>bucket</a:t>
            </a:r>
            <a:r>
              <a:rPr lang="pt-BR" b="0" i="0" dirty="0">
                <a:solidFill>
                  <a:srgbClr val="16191F"/>
                </a:solidFill>
                <a:effectLst/>
                <a:latin typeface="Amazon Ember"/>
              </a:rPr>
              <a:t> não são alterados. O que muda é como o </a:t>
            </a:r>
            <a:r>
              <a:rPr lang="pt-BR" b="0" i="0" dirty="0" err="1">
                <a:solidFill>
                  <a:srgbClr val="16191F"/>
                </a:solidFill>
                <a:effectLst/>
                <a:latin typeface="Amazon Ember"/>
              </a:rPr>
              <a:t>Amazon</a:t>
            </a:r>
            <a:r>
              <a:rPr lang="pt-BR" b="0" i="0" dirty="0">
                <a:solidFill>
                  <a:srgbClr val="16191F"/>
                </a:solidFill>
                <a:effectLst/>
                <a:latin typeface="Amazon Ember"/>
              </a:rPr>
              <a:t> S3 trata os objetos em solicitações futuras. Para obter mais informações, consulte </a:t>
            </a:r>
            <a:r>
              <a:rPr lang="pt-BR" b="0" i="0" u="none" strike="noStrike" dirty="0">
                <a:solidFill>
                  <a:srgbClr val="16191F"/>
                </a:solidFill>
                <a:effectLst/>
                <a:latin typeface="Amazon Ember"/>
                <a:hlinkClick r:id="rId4"/>
              </a:rPr>
              <a:t>Trabalhar com objetos em um </a:t>
            </a:r>
            <a:r>
              <a:rPr lang="pt-BR" b="0" i="0" u="none" strike="noStrike" dirty="0" err="1">
                <a:solidFill>
                  <a:srgbClr val="16191F"/>
                </a:solidFill>
                <a:effectLst/>
                <a:latin typeface="Amazon Ember"/>
                <a:hlinkClick r:id="rId4"/>
              </a:rPr>
              <a:t>bucket</a:t>
            </a:r>
            <a:r>
              <a:rPr lang="pt-BR" b="0" i="0" u="none" strike="noStrike" dirty="0">
                <a:solidFill>
                  <a:srgbClr val="16191F"/>
                </a:solidFill>
                <a:effectLst/>
                <a:latin typeface="Amazon Ember"/>
                <a:hlinkClick r:id="rId4"/>
              </a:rPr>
              <a:t> com versionamento suspenso</a:t>
            </a:r>
            <a:r>
              <a:rPr lang="pt-BR" b="0" i="0" dirty="0">
                <a:solidFill>
                  <a:srgbClr val="16191F"/>
                </a:solidFill>
                <a:effectLst/>
                <a:latin typeface="Amazon Ember"/>
              </a:rPr>
              <a:t>.</a:t>
            </a: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algn="l"/>
            <a:r>
              <a:rPr lang="pt-BR" b="0" i="0" dirty="0">
                <a:solidFill>
                  <a:srgbClr val="16191F"/>
                </a:solidFill>
                <a:effectLst/>
                <a:latin typeface="Amazon Ember"/>
              </a:rPr>
              <a:t>Como usar criptografia do lado do servidor com chaves de criptografia gerenciadas pelo </a:t>
            </a:r>
            <a:r>
              <a:rPr lang="pt-BR" b="0" i="0" dirty="0" err="1">
                <a:solidFill>
                  <a:srgbClr val="16191F"/>
                </a:solidFill>
                <a:effectLst/>
                <a:latin typeface="Amazon Ember"/>
              </a:rPr>
              <a:t>Amazon</a:t>
            </a:r>
            <a:r>
              <a:rPr lang="pt-BR" b="0" i="0" dirty="0">
                <a:solidFill>
                  <a:srgbClr val="16191F"/>
                </a:solidFill>
                <a:effectLst/>
                <a:latin typeface="Amazon Ember"/>
              </a:rPr>
              <a:t> S3 (SSE-S3)</a:t>
            </a:r>
          </a:p>
          <a:p>
            <a:pPr algn="l"/>
            <a:r>
              <a:rPr lang="pt-BR" b="1" i="0" u="none" strike="noStrike" dirty="0">
                <a:solidFill>
                  <a:srgbClr val="16191F"/>
                </a:solidFill>
                <a:effectLst/>
                <a:latin typeface="Amazon Ember"/>
                <a:hlinkClick r:id="rId5"/>
              </a:rPr>
              <a:t>PDF</a:t>
            </a:r>
            <a:r>
              <a:rPr lang="pt-BR" b="1" i="0" u="none" strike="noStrike" dirty="0">
                <a:solidFill>
                  <a:srgbClr val="16191F"/>
                </a:solidFill>
                <a:effectLst/>
                <a:latin typeface="Amazon Ember"/>
                <a:hlinkClick r:id="rId6"/>
              </a:rPr>
              <a:t>RSS</a:t>
            </a:r>
            <a:endParaRPr lang="pt-BR" b="0" i="0" dirty="0">
              <a:solidFill>
                <a:srgbClr val="16191F"/>
              </a:solidFill>
              <a:effectLst/>
              <a:latin typeface="Amazon Ember"/>
            </a:endParaRPr>
          </a:p>
          <a:p>
            <a:pPr algn="l"/>
            <a:r>
              <a:rPr lang="pt-BR" b="0" i="0" dirty="0">
                <a:solidFill>
                  <a:srgbClr val="16191F"/>
                </a:solidFill>
                <a:effectLst/>
                <a:latin typeface="Amazon Ember"/>
              </a:rPr>
              <a:t>A criptografia no lado do servidor protege dados em repouso. O </a:t>
            </a:r>
            <a:r>
              <a:rPr lang="pt-BR" b="0" i="0" dirty="0" err="1">
                <a:solidFill>
                  <a:srgbClr val="16191F"/>
                </a:solidFill>
                <a:effectLst/>
                <a:latin typeface="Amazon Ember"/>
              </a:rPr>
              <a:t>Amazon</a:t>
            </a:r>
            <a:r>
              <a:rPr lang="pt-BR" b="0" i="0" dirty="0">
                <a:solidFill>
                  <a:srgbClr val="16191F"/>
                </a:solidFill>
                <a:effectLst/>
                <a:latin typeface="Amazon Ember"/>
              </a:rPr>
              <a:t> S3 criptografa cada objeto com uma chave exclusiva. Como uma proteção adicional, ela criptografa a si mesma utilizando uma chave que alterna regularmente. A criptografia no lado do servidor do </a:t>
            </a:r>
            <a:r>
              <a:rPr lang="pt-BR" b="0" i="0" dirty="0" err="1">
                <a:solidFill>
                  <a:srgbClr val="16191F"/>
                </a:solidFill>
                <a:effectLst/>
                <a:latin typeface="Amazon Ember"/>
              </a:rPr>
              <a:t>Amazon</a:t>
            </a:r>
            <a:r>
              <a:rPr lang="pt-BR" b="0" i="0" dirty="0">
                <a:solidFill>
                  <a:srgbClr val="16191F"/>
                </a:solidFill>
                <a:effectLst/>
                <a:latin typeface="Amazon Ember"/>
              </a:rPr>
              <a:t> S3 usa uma das cifras de bloco mais fortes disponíveis para criptografar seus dados, o padrão de criptografia avançada de 256 bits (AES-256).</a:t>
            </a:r>
          </a:p>
          <a:p>
            <a:pPr algn="l"/>
            <a:r>
              <a:rPr lang="pt-BR" b="0" i="0" dirty="0">
                <a:solidFill>
                  <a:srgbClr val="16191F"/>
                </a:solidFill>
                <a:effectLst/>
                <a:latin typeface="Amazon Ember"/>
              </a:rPr>
              <a:t>Não existem encargos adicionais pelo uso da criptografia no lado do servidor com chaves gerenciadas pelo </a:t>
            </a:r>
            <a:r>
              <a:rPr lang="pt-BR" b="0" i="0" dirty="0" err="1">
                <a:solidFill>
                  <a:srgbClr val="16191F"/>
                </a:solidFill>
                <a:effectLst/>
                <a:latin typeface="Amazon Ember"/>
              </a:rPr>
              <a:t>Amazon</a:t>
            </a:r>
            <a:r>
              <a:rPr lang="pt-BR" b="0" i="0" dirty="0">
                <a:solidFill>
                  <a:srgbClr val="16191F"/>
                </a:solidFill>
                <a:effectLst/>
                <a:latin typeface="Amazon Ember"/>
              </a:rPr>
              <a:t> S3 (SSE-S3). Mas, as solicitações de configuração do recurso de criptografia padrão geram os encargos de solicitação padrão do </a:t>
            </a:r>
            <a:r>
              <a:rPr lang="pt-BR" b="0" i="0" dirty="0" err="1">
                <a:solidFill>
                  <a:srgbClr val="16191F"/>
                </a:solidFill>
                <a:effectLst/>
                <a:latin typeface="Amazon Ember"/>
              </a:rPr>
              <a:t>Amazon</a:t>
            </a:r>
            <a:r>
              <a:rPr lang="pt-BR" b="0" i="0" dirty="0">
                <a:solidFill>
                  <a:srgbClr val="16191F"/>
                </a:solidFill>
                <a:effectLst/>
                <a:latin typeface="Amazon Ember"/>
              </a:rPr>
              <a:t> S3. Para obter mais informações sobre definição de preços, consulte </a:t>
            </a:r>
            <a:r>
              <a:rPr lang="pt-BR" b="0" i="0" u="none" strike="noStrike" dirty="0">
                <a:solidFill>
                  <a:srgbClr val="16191F"/>
                </a:solidFill>
                <a:effectLst/>
                <a:latin typeface="Amazon Ember"/>
                <a:hlinkClick r:id="rId7"/>
              </a:rPr>
              <a:t>Definição de preços do </a:t>
            </a:r>
            <a:r>
              <a:rPr lang="pt-BR" b="0" i="0" u="none" strike="noStrike" dirty="0" err="1">
                <a:solidFill>
                  <a:srgbClr val="16191F"/>
                </a:solidFill>
                <a:effectLst/>
                <a:latin typeface="Amazon Ember"/>
                <a:hlinkClick r:id="rId7"/>
              </a:rPr>
              <a:t>Amazon</a:t>
            </a:r>
            <a:r>
              <a:rPr lang="pt-BR" b="0" i="0" u="none" strike="noStrike" dirty="0">
                <a:solidFill>
                  <a:srgbClr val="16191F"/>
                </a:solidFill>
                <a:effectLst/>
                <a:latin typeface="Amazon Ember"/>
                <a:hlinkClick r:id="rId7"/>
              </a:rPr>
              <a:t> S3</a:t>
            </a:r>
            <a:r>
              <a:rPr lang="pt-BR" b="0" i="0" dirty="0">
                <a:solidFill>
                  <a:srgbClr val="16191F"/>
                </a:solidFill>
                <a:effectLst/>
                <a:latin typeface="Amazon Ember"/>
              </a:rPr>
              <a:t>.</a:t>
            </a:r>
          </a:p>
          <a:p>
            <a:pPr algn="l"/>
            <a:r>
              <a:rPr lang="pt-BR" b="0" i="0" dirty="0">
                <a:solidFill>
                  <a:srgbClr val="16191F"/>
                </a:solidFill>
                <a:effectLst/>
                <a:latin typeface="Amazon Ember"/>
              </a:rPr>
              <a:t>Se você precisar de criptografia no lado do servidor para todos os objetos armazenados em um </a:t>
            </a:r>
            <a:r>
              <a:rPr lang="pt-BR" b="0" i="0" dirty="0" err="1">
                <a:solidFill>
                  <a:srgbClr val="16191F"/>
                </a:solidFill>
                <a:effectLst/>
                <a:latin typeface="Amazon Ember"/>
              </a:rPr>
              <a:t>bucket</a:t>
            </a:r>
            <a:r>
              <a:rPr lang="pt-BR" b="0" i="0" dirty="0">
                <a:solidFill>
                  <a:srgbClr val="16191F"/>
                </a:solidFill>
                <a:effectLst/>
                <a:latin typeface="Amazon Ember"/>
              </a:rPr>
              <a:t>, use uma política de </a:t>
            </a:r>
            <a:r>
              <a:rPr lang="pt-BR" b="0" i="0" dirty="0" err="1">
                <a:solidFill>
                  <a:srgbClr val="16191F"/>
                </a:solidFill>
                <a:effectLst/>
                <a:latin typeface="Amazon Ember"/>
              </a:rPr>
              <a:t>bucket</a:t>
            </a:r>
            <a:r>
              <a:rPr lang="pt-BR" b="0" i="0" dirty="0">
                <a:solidFill>
                  <a:srgbClr val="16191F"/>
                </a:solidFill>
                <a:effectLst/>
                <a:latin typeface="Amazon Ember"/>
              </a:rPr>
              <a:t>. Por exemplo, a política de </a:t>
            </a:r>
            <a:r>
              <a:rPr lang="pt-BR" b="0" i="0" dirty="0" err="1">
                <a:solidFill>
                  <a:srgbClr val="16191F"/>
                </a:solidFill>
                <a:effectLst/>
                <a:latin typeface="Amazon Ember"/>
              </a:rPr>
              <a:t>bucket</a:t>
            </a:r>
            <a:r>
              <a:rPr lang="pt-BR" b="0" i="0" dirty="0">
                <a:solidFill>
                  <a:srgbClr val="16191F"/>
                </a:solidFill>
                <a:effectLst/>
                <a:latin typeface="Amazon Ember"/>
              </a:rPr>
              <a:t> a seguir negará permissões para fazer upload de um objeto, a menos que a solicitação não inclua o cabeçalho x-</a:t>
            </a:r>
            <a:r>
              <a:rPr lang="pt-BR" b="0" i="0" dirty="0" err="1">
                <a:solidFill>
                  <a:srgbClr val="16191F"/>
                </a:solidFill>
                <a:effectLst/>
                <a:latin typeface="Amazon Ember"/>
              </a:rPr>
              <a:t>amz</a:t>
            </a:r>
            <a:r>
              <a:rPr lang="pt-BR" b="0" i="0" dirty="0">
                <a:solidFill>
                  <a:srgbClr val="16191F"/>
                </a:solidFill>
                <a:effectLst/>
                <a:latin typeface="Amazon Ember"/>
              </a:rPr>
              <a:t>-server-</a:t>
            </a:r>
            <a:r>
              <a:rPr lang="pt-BR" b="0" i="0" dirty="0" err="1">
                <a:solidFill>
                  <a:srgbClr val="16191F"/>
                </a:solidFill>
                <a:effectLst/>
                <a:latin typeface="Amazon Ember"/>
              </a:rPr>
              <a:t>side</a:t>
            </a:r>
            <a:r>
              <a:rPr lang="pt-BR" b="0" i="0" dirty="0">
                <a:solidFill>
                  <a:srgbClr val="16191F"/>
                </a:solidFill>
                <a:effectLst/>
                <a:latin typeface="Amazon Ember"/>
              </a:rPr>
              <a:t>-</a:t>
            </a:r>
            <a:r>
              <a:rPr lang="pt-BR" b="0" i="0" dirty="0" err="1">
                <a:solidFill>
                  <a:srgbClr val="16191F"/>
                </a:solidFill>
                <a:effectLst/>
                <a:latin typeface="Amazon Ember"/>
              </a:rPr>
              <a:t>encryption</a:t>
            </a:r>
            <a:r>
              <a:rPr lang="pt-BR" b="0" i="0" dirty="0">
                <a:solidFill>
                  <a:srgbClr val="16191F"/>
                </a:solidFill>
                <a:effectLst/>
                <a:latin typeface="Amazon Ember"/>
              </a:rPr>
              <a:t> a fim de solicitar criptografia no lado do servidor:</a:t>
            </a: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algn="l"/>
            <a:r>
              <a:rPr lang="pt-BR" b="0" i="0" dirty="0">
                <a:solidFill>
                  <a:srgbClr val="16191F"/>
                </a:solidFill>
                <a:effectLst/>
                <a:latin typeface="Amazon Ember"/>
              </a:rPr>
              <a:t>Como usar criptografia do lado do servidor com chaves fornecidas pelo cliente (SSE-C)</a:t>
            </a:r>
          </a:p>
          <a:p>
            <a:pPr algn="l"/>
            <a:r>
              <a:rPr lang="pt-BR" b="1" i="0" u="none" strike="noStrike" dirty="0">
                <a:solidFill>
                  <a:srgbClr val="16191F"/>
                </a:solidFill>
                <a:effectLst/>
                <a:latin typeface="Amazon Ember"/>
                <a:hlinkClick r:id="rId8"/>
              </a:rPr>
              <a:t>PDF</a:t>
            </a:r>
            <a:r>
              <a:rPr lang="pt-BR" b="1" i="0" u="none" strike="noStrike" dirty="0">
                <a:solidFill>
                  <a:srgbClr val="16191F"/>
                </a:solidFill>
                <a:effectLst/>
                <a:latin typeface="Amazon Ember"/>
                <a:hlinkClick r:id="rId6"/>
              </a:rPr>
              <a:t>RSS</a:t>
            </a:r>
            <a:endParaRPr lang="pt-BR" b="0" i="0" dirty="0">
              <a:solidFill>
                <a:srgbClr val="16191F"/>
              </a:solidFill>
              <a:effectLst/>
              <a:latin typeface="Amazon Ember"/>
            </a:endParaRPr>
          </a:p>
          <a:p>
            <a:pPr algn="l"/>
            <a:r>
              <a:rPr lang="pt-BR" b="0" i="0" dirty="0">
                <a:solidFill>
                  <a:srgbClr val="16191F"/>
                </a:solidFill>
                <a:effectLst/>
                <a:latin typeface="Amazon Ember"/>
              </a:rPr>
              <a:t>A criptografia de servidor envolve a proteção de dados em repouso. A criptografia no lado do servidor criptografa somente os dados de objeto, não os metadados de objeto. Ao usar criptografia do lado do servidor com chaves fornecidas pelo cliente (SSE-C), você pode armazenar suas próprias chaves de criptografia. Com a chave de criptografia que você fornece como parte de sua solicitação, o </a:t>
            </a:r>
            <a:r>
              <a:rPr lang="pt-BR" b="0" i="0" dirty="0" err="1">
                <a:solidFill>
                  <a:srgbClr val="16191F"/>
                </a:solidFill>
                <a:effectLst/>
                <a:latin typeface="Amazon Ember"/>
              </a:rPr>
              <a:t>Amazon</a:t>
            </a:r>
            <a:r>
              <a:rPr lang="pt-BR" b="0" i="0" dirty="0">
                <a:solidFill>
                  <a:srgbClr val="16191F"/>
                </a:solidFill>
                <a:effectLst/>
                <a:latin typeface="Amazon Ember"/>
              </a:rPr>
              <a:t> S3 gerencia a criptografia de dados ao gravar em discos, e a </a:t>
            </a:r>
            <a:r>
              <a:rPr lang="pt-BR" b="0" i="0" dirty="0" err="1">
                <a:solidFill>
                  <a:srgbClr val="16191F"/>
                </a:solidFill>
                <a:effectLst/>
                <a:latin typeface="Amazon Ember"/>
              </a:rPr>
              <a:t>descriptografia</a:t>
            </a:r>
            <a:r>
              <a:rPr lang="pt-BR" b="0" i="0" dirty="0">
                <a:solidFill>
                  <a:srgbClr val="16191F"/>
                </a:solidFill>
                <a:effectLst/>
                <a:latin typeface="Amazon Ember"/>
              </a:rPr>
              <a:t> dos dados quando você acessa seus objetos. Portanto, você não precisa manter um código para executar a criptografia e a </a:t>
            </a:r>
            <a:r>
              <a:rPr lang="pt-BR" b="0" i="0" dirty="0" err="1">
                <a:solidFill>
                  <a:srgbClr val="16191F"/>
                </a:solidFill>
                <a:effectLst/>
                <a:latin typeface="Amazon Ember"/>
              </a:rPr>
              <a:t>descriptografia</a:t>
            </a:r>
            <a:r>
              <a:rPr lang="pt-BR" b="0" i="0" dirty="0">
                <a:solidFill>
                  <a:srgbClr val="16191F"/>
                </a:solidFill>
                <a:effectLst/>
                <a:latin typeface="Amazon Ember"/>
              </a:rPr>
              <a:t> de dados. A única coisa que você precisa fazer é gerenciar as chaves de criptografia fornecidas.</a:t>
            </a:r>
          </a:p>
          <a:p>
            <a:pPr algn="l"/>
            <a:r>
              <a:rPr lang="pt-BR" b="0" i="0" dirty="0">
                <a:solidFill>
                  <a:srgbClr val="16191F"/>
                </a:solidFill>
                <a:effectLst/>
                <a:latin typeface="Amazon Ember"/>
              </a:rPr>
              <a:t>Quando você faz upload de um objeto, o </a:t>
            </a:r>
            <a:r>
              <a:rPr lang="pt-BR" b="0" i="0" dirty="0" err="1">
                <a:solidFill>
                  <a:srgbClr val="16191F"/>
                </a:solidFill>
                <a:effectLst/>
                <a:latin typeface="Amazon Ember"/>
              </a:rPr>
              <a:t>Amazon</a:t>
            </a:r>
            <a:r>
              <a:rPr lang="pt-BR" b="0" i="0" dirty="0">
                <a:solidFill>
                  <a:srgbClr val="16191F"/>
                </a:solidFill>
                <a:effectLst/>
                <a:latin typeface="Amazon Ember"/>
              </a:rPr>
              <a:t> S3 usa a chave de criptografia fornecida para aplicar a criptografia AES-256 aos seus dados. Depois, o </a:t>
            </a:r>
            <a:r>
              <a:rPr lang="pt-BR" b="0" i="0" dirty="0" err="1">
                <a:solidFill>
                  <a:srgbClr val="16191F"/>
                </a:solidFill>
                <a:effectLst/>
                <a:latin typeface="Amazon Ember"/>
              </a:rPr>
              <a:t>Amazon</a:t>
            </a:r>
            <a:r>
              <a:rPr lang="pt-BR" b="0" i="0" dirty="0">
                <a:solidFill>
                  <a:srgbClr val="16191F"/>
                </a:solidFill>
                <a:effectLst/>
                <a:latin typeface="Amazon Ember"/>
              </a:rPr>
              <a:t> S3 remove a chave de criptografia da memória. Quando você recupera um objeto, deve fornecer a mesma chave de criptografia como parte de sua solicitação. O </a:t>
            </a:r>
            <a:r>
              <a:rPr lang="pt-BR" b="0" i="0" dirty="0" err="1">
                <a:solidFill>
                  <a:srgbClr val="16191F"/>
                </a:solidFill>
                <a:effectLst/>
                <a:latin typeface="Amazon Ember"/>
              </a:rPr>
              <a:t>Amazon</a:t>
            </a:r>
            <a:r>
              <a:rPr lang="pt-BR" b="0" i="0" dirty="0">
                <a:solidFill>
                  <a:srgbClr val="16191F"/>
                </a:solidFill>
                <a:effectLst/>
                <a:latin typeface="Amazon Ember"/>
              </a:rPr>
              <a:t> S3 primeiro verifica se a chave de criptografia fornecida é correspondente, depois decifra o objeto antes de retornar os dados de objeto.</a:t>
            </a:r>
          </a:p>
          <a:p>
            <a:pPr algn="l"/>
            <a:r>
              <a:rPr lang="pt-BR" b="0" i="0" dirty="0">
                <a:solidFill>
                  <a:srgbClr val="16191F"/>
                </a:solidFill>
                <a:effectLst/>
                <a:latin typeface="Amazon Ember"/>
              </a:rPr>
              <a:t>Não há cobranças adicionais pelo uso de SSE-C. No entanto, as solicitações para configurar e usar SSE-C incorrem em cobranças padrão de solicitação do </a:t>
            </a:r>
            <a:r>
              <a:rPr lang="pt-BR" b="0" i="0" dirty="0" err="1">
                <a:solidFill>
                  <a:srgbClr val="16191F"/>
                </a:solidFill>
                <a:effectLst/>
                <a:latin typeface="Amazon Ember"/>
              </a:rPr>
              <a:t>Amazon</a:t>
            </a:r>
            <a:r>
              <a:rPr lang="pt-BR" b="0" i="0" dirty="0">
                <a:solidFill>
                  <a:srgbClr val="16191F"/>
                </a:solidFill>
                <a:effectLst/>
                <a:latin typeface="Amazon Ember"/>
              </a:rPr>
              <a:t> S3. Para obter mais informações sobre preços, consulte </a:t>
            </a:r>
            <a:r>
              <a:rPr lang="pt-BR" b="0" i="0" u="none" strike="noStrike" dirty="0">
                <a:solidFill>
                  <a:srgbClr val="16191F"/>
                </a:solidFill>
                <a:effectLst/>
                <a:latin typeface="Amazon Ember"/>
                <a:hlinkClick r:id="rId7"/>
              </a:rPr>
              <a:t>Preços do </a:t>
            </a:r>
            <a:r>
              <a:rPr lang="pt-BR" b="0" i="0" u="none" strike="noStrike" dirty="0" err="1">
                <a:solidFill>
                  <a:srgbClr val="16191F"/>
                </a:solidFill>
                <a:effectLst/>
                <a:latin typeface="Amazon Ember"/>
                <a:hlinkClick r:id="rId7"/>
              </a:rPr>
              <a:t>Amazon</a:t>
            </a:r>
            <a:r>
              <a:rPr lang="pt-BR" b="0" i="0" u="none" strike="noStrike" dirty="0">
                <a:solidFill>
                  <a:srgbClr val="16191F"/>
                </a:solidFill>
                <a:effectLst/>
                <a:latin typeface="Amazon Ember"/>
                <a:hlinkClick r:id="rId7"/>
              </a:rPr>
              <a:t> S3</a:t>
            </a:r>
            <a:r>
              <a:rPr lang="pt-BR" b="0" i="0" dirty="0">
                <a:solidFill>
                  <a:srgbClr val="16191F"/>
                </a:solidFill>
                <a:effectLst/>
                <a:latin typeface="Amazon Ember"/>
              </a:rPr>
              <a:t>.</a:t>
            </a: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algn="l"/>
            <a:r>
              <a:rPr lang="pt-BR" b="0" i="0" dirty="0">
                <a:solidFill>
                  <a:srgbClr val="16191F"/>
                </a:solidFill>
                <a:effectLst/>
                <a:latin typeface="Amazon Ember"/>
              </a:rPr>
              <a:t>Como usar criptografia do lado do servidor com o AWS Key Management Service (SSE-KMS)</a:t>
            </a:r>
          </a:p>
          <a:p>
            <a:pPr algn="l"/>
            <a:r>
              <a:rPr lang="pt-BR" b="1" i="0" u="none" strike="noStrike" dirty="0">
                <a:solidFill>
                  <a:srgbClr val="16191F"/>
                </a:solidFill>
                <a:effectLst/>
                <a:latin typeface="Amazon Ember"/>
                <a:hlinkClick r:id="rId9"/>
              </a:rPr>
              <a:t>PDF</a:t>
            </a:r>
            <a:r>
              <a:rPr lang="pt-BR" b="1" i="0" u="none" strike="noStrike" dirty="0">
                <a:solidFill>
                  <a:srgbClr val="16191F"/>
                </a:solidFill>
                <a:effectLst/>
                <a:latin typeface="Amazon Ember"/>
                <a:hlinkClick r:id="rId6"/>
              </a:rPr>
              <a:t>RSS</a:t>
            </a:r>
            <a:endParaRPr lang="pt-BR" b="0" i="0" dirty="0">
              <a:solidFill>
                <a:srgbClr val="16191F"/>
              </a:solidFill>
              <a:effectLst/>
              <a:latin typeface="Amazon Ember"/>
            </a:endParaRPr>
          </a:p>
          <a:p>
            <a:pPr algn="l"/>
            <a:r>
              <a:rPr lang="pt-BR" b="0" i="0" dirty="0">
                <a:solidFill>
                  <a:srgbClr val="16191F"/>
                </a:solidFill>
                <a:effectLst/>
                <a:latin typeface="Amazon Ember"/>
              </a:rPr>
              <a:t>A criptografia no lado do servidor é a criptografia dos dados em seu destino pelo aplicativo ou serviço que os recebe. O AWS Key Management Service (AWS KMS) é um serviço que combina hardware e software seguros e altamente disponíveis para fornecer um sistema de gerenciamento de chaves dimensionado para a nuvem. O </a:t>
            </a:r>
            <a:r>
              <a:rPr lang="pt-BR" b="0" i="0" dirty="0" err="1">
                <a:solidFill>
                  <a:srgbClr val="16191F"/>
                </a:solidFill>
                <a:effectLst/>
                <a:latin typeface="Amazon Ember"/>
              </a:rPr>
              <a:t>Amazon</a:t>
            </a:r>
            <a:r>
              <a:rPr lang="pt-BR" b="0" i="0" dirty="0">
                <a:solidFill>
                  <a:srgbClr val="16191F"/>
                </a:solidFill>
                <a:effectLst/>
                <a:latin typeface="Amazon Ember"/>
              </a:rPr>
              <a:t> S3 usa AWS KMS </a:t>
            </a:r>
            <a:r>
              <a:rPr lang="pt-BR" b="0" i="0" dirty="0" err="1">
                <a:solidFill>
                  <a:srgbClr val="16191F"/>
                </a:solidFill>
                <a:effectLst/>
                <a:latin typeface="Amazon Ember"/>
              </a:rPr>
              <a:t>keys</a:t>
            </a:r>
            <a:r>
              <a:rPr lang="pt-BR" b="0" i="0" dirty="0">
                <a:solidFill>
                  <a:srgbClr val="16191F"/>
                </a:solidFill>
                <a:effectLst/>
                <a:latin typeface="Amazon Ember"/>
              </a:rPr>
              <a:t> para criptografar seus objetos do </a:t>
            </a:r>
            <a:r>
              <a:rPr lang="pt-BR" b="0" i="0" dirty="0" err="1">
                <a:solidFill>
                  <a:srgbClr val="16191F"/>
                </a:solidFill>
                <a:effectLst/>
                <a:latin typeface="Amazon Ember"/>
              </a:rPr>
              <a:t>Amazon</a:t>
            </a:r>
            <a:r>
              <a:rPr lang="pt-BR" b="0" i="0" dirty="0">
                <a:solidFill>
                  <a:srgbClr val="16191F"/>
                </a:solidFill>
                <a:effectLst/>
                <a:latin typeface="Amazon Ember"/>
              </a:rPr>
              <a:t> S3. O AWS KMS criptografa apenas os dados do objeto. A soma de verificação e o algoritmo especificado são armazenados como parte dos metadados do objeto. Se a criptografia no lado do servidor for solicitada para o objeto, a soma de verificação será armazenada em formato criptografado.</a:t>
            </a:r>
          </a:p>
          <a:p>
            <a:pPr algn="l"/>
            <a:r>
              <a:rPr lang="pt-BR" b="0" i="0" dirty="0">
                <a:solidFill>
                  <a:srgbClr val="16191F"/>
                </a:solidFill>
                <a:effectLst/>
                <a:latin typeface="Amazon Ember"/>
              </a:rPr>
              <a:t>Se você usar chaves do KMS, poderá usar o AWS KMS por meio do </a:t>
            </a:r>
            <a:r>
              <a:rPr lang="pt-BR" b="0" i="0" u="none" strike="noStrike" dirty="0">
                <a:solidFill>
                  <a:srgbClr val="16191F"/>
                </a:solidFill>
                <a:effectLst/>
                <a:latin typeface="Amazon Ember"/>
                <a:hlinkClick r:id="rId10"/>
              </a:rPr>
              <a:t>AWS Management Console</a:t>
            </a:r>
            <a:r>
              <a:rPr lang="pt-BR" b="0" i="0" dirty="0">
                <a:solidFill>
                  <a:srgbClr val="16191F"/>
                </a:solidFill>
                <a:effectLst/>
                <a:latin typeface="Amazon Ember"/>
              </a:rPr>
              <a:t> ou de </a:t>
            </a:r>
            <a:r>
              <a:rPr lang="pt-BR" b="0" i="0" u="none" strike="noStrike" dirty="0">
                <a:solidFill>
                  <a:srgbClr val="16191F"/>
                </a:solidFill>
                <a:effectLst/>
                <a:latin typeface="Amazon Ember"/>
                <a:hlinkClick r:id="rId11"/>
              </a:rPr>
              <a:t>APIs do AWS KMS</a:t>
            </a:r>
            <a:r>
              <a:rPr lang="pt-BR" b="0" i="0" dirty="0">
                <a:solidFill>
                  <a:srgbClr val="16191F"/>
                </a:solidFill>
                <a:effectLst/>
                <a:latin typeface="Amazon Ember"/>
              </a:rPr>
              <a:t> para fazer o seguinte:</a:t>
            </a:r>
          </a:p>
          <a:p>
            <a:pPr algn="l">
              <a:buFont typeface="Arial" panose="020B0604020202020204" pitchFamily="34" charset="0"/>
              <a:buChar char="•"/>
            </a:pPr>
            <a:r>
              <a:rPr lang="pt-BR" b="0" i="0" dirty="0">
                <a:solidFill>
                  <a:srgbClr val="16191F"/>
                </a:solidFill>
                <a:effectLst/>
                <a:latin typeface="Amazon Ember"/>
              </a:rPr>
              <a:t>Criar chaves do KMS centralmente</a:t>
            </a:r>
          </a:p>
          <a:p>
            <a:pPr algn="l">
              <a:buFont typeface="Arial" panose="020B0604020202020204" pitchFamily="34" charset="0"/>
              <a:buChar char="•"/>
            </a:pPr>
            <a:r>
              <a:rPr lang="pt-BR" b="0" i="0" dirty="0">
                <a:solidFill>
                  <a:srgbClr val="16191F"/>
                </a:solidFill>
                <a:effectLst/>
                <a:latin typeface="Amazon Ember"/>
              </a:rPr>
              <a:t>Definir políticas que controlam como as chaves do KMS podem ser usadas</a:t>
            </a:r>
          </a:p>
          <a:p>
            <a:pPr algn="l">
              <a:buFont typeface="Arial" panose="020B0604020202020204" pitchFamily="34" charset="0"/>
              <a:buChar char="•"/>
            </a:pPr>
            <a:r>
              <a:rPr lang="pt-BR" b="0" i="0" dirty="0">
                <a:solidFill>
                  <a:srgbClr val="16191F"/>
                </a:solidFill>
                <a:effectLst/>
                <a:latin typeface="Amazon Ember"/>
              </a:rPr>
              <a:t>Auditar seu uso para provar que elas estão sendo usadas corretamente</a:t>
            </a:r>
          </a:p>
          <a:p>
            <a:pPr algn="l"/>
            <a:r>
              <a:rPr lang="pt-BR" b="0" i="0" dirty="0">
                <a:solidFill>
                  <a:srgbClr val="16191F"/>
                </a:solidFill>
                <a:effectLst/>
                <a:latin typeface="Amazon Ember"/>
              </a:rPr>
              <a:t>Os controles de segurança do AWS KMS podem ajudá-lo a satisfazer os requisitos de conformidade relacionados à criptografia. Você pode usar essas chaves do KMS para proteger seus dados em </a:t>
            </a:r>
            <a:r>
              <a:rPr lang="pt-BR" b="0" i="0" dirty="0" err="1">
                <a:solidFill>
                  <a:srgbClr val="16191F"/>
                </a:solidFill>
                <a:effectLst/>
                <a:latin typeface="Amazon Ember"/>
              </a:rPr>
              <a:t>buckets</a:t>
            </a:r>
            <a:r>
              <a:rPr lang="pt-BR" b="0" i="0" dirty="0">
                <a:solidFill>
                  <a:srgbClr val="16191F"/>
                </a:solidFill>
                <a:effectLst/>
                <a:latin typeface="Amazon Ember"/>
              </a:rPr>
              <a:t> do </a:t>
            </a:r>
            <a:r>
              <a:rPr lang="pt-BR" b="0" i="0" dirty="0" err="1">
                <a:solidFill>
                  <a:srgbClr val="16191F"/>
                </a:solidFill>
                <a:effectLst/>
                <a:latin typeface="Amazon Ember"/>
              </a:rPr>
              <a:t>Amazon</a:t>
            </a:r>
            <a:r>
              <a:rPr lang="pt-BR" b="0" i="0" dirty="0">
                <a:solidFill>
                  <a:srgbClr val="16191F"/>
                </a:solidFill>
                <a:effectLst/>
                <a:latin typeface="Amazon Ember"/>
              </a:rPr>
              <a:t> S3. Ao usar a criptografia SSE-KMS com um </a:t>
            </a:r>
            <a:r>
              <a:rPr lang="pt-BR" b="0" i="0" dirty="0" err="1">
                <a:solidFill>
                  <a:srgbClr val="16191F"/>
                </a:solidFill>
                <a:effectLst/>
                <a:latin typeface="Amazon Ember"/>
              </a:rPr>
              <a:t>bucket</a:t>
            </a:r>
            <a:r>
              <a:rPr lang="pt-BR" b="0" i="0" dirty="0">
                <a:solidFill>
                  <a:srgbClr val="16191F"/>
                </a:solidFill>
                <a:effectLst/>
                <a:latin typeface="Amazon Ember"/>
              </a:rPr>
              <a:t> do S3, as AWS KMS </a:t>
            </a:r>
            <a:r>
              <a:rPr lang="pt-BR" b="0" i="0" dirty="0" err="1">
                <a:solidFill>
                  <a:srgbClr val="16191F"/>
                </a:solidFill>
                <a:effectLst/>
                <a:latin typeface="Amazon Ember"/>
              </a:rPr>
              <a:t>keys</a:t>
            </a:r>
            <a:r>
              <a:rPr lang="pt-BR" b="0" i="0" dirty="0">
                <a:solidFill>
                  <a:srgbClr val="16191F"/>
                </a:solidFill>
                <a:effectLst/>
                <a:latin typeface="Amazon Ember"/>
              </a:rPr>
              <a:t> devem estar na mesma região que o </a:t>
            </a:r>
            <a:r>
              <a:rPr lang="pt-BR" b="0" i="0" dirty="0" err="1">
                <a:solidFill>
                  <a:srgbClr val="16191F"/>
                </a:solidFill>
                <a:effectLst/>
                <a:latin typeface="Amazon Ember"/>
              </a:rPr>
              <a:t>bucket</a:t>
            </a:r>
            <a:r>
              <a:rPr lang="pt-BR" b="0" i="0" dirty="0">
                <a:solidFill>
                  <a:srgbClr val="16191F"/>
                </a:solidFill>
                <a:effectLst/>
                <a:latin typeface="Amazon Ember"/>
              </a:rPr>
              <a:t>.</a:t>
            </a:r>
          </a:p>
          <a:p>
            <a:pPr algn="l"/>
            <a:r>
              <a:rPr lang="pt-BR" b="0" i="0" dirty="0">
                <a:solidFill>
                  <a:srgbClr val="16191F"/>
                </a:solidFill>
                <a:effectLst/>
                <a:latin typeface="Amazon Ember"/>
              </a:rPr>
              <a:t>Não há custos adicionais por usar o AWS KMS </a:t>
            </a:r>
            <a:r>
              <a:rPr lang="pt-BR" b="0" i="0" dirty="0" err="1">
                <a:solidFill>
                  <a:srgbClr val="16191F"/>
                </a:solidFill>
                <a:effectLst/>
                <a:latin typeface="Amazon Ember"/>
              </a:rPr>
              <a:t>keys</a:t>
            </a:r>
            <a:r>
              <a:rPr lang="pt-BR" b="0" i="0" dirty="0">
                <a:solidFill>
                  <a:srgbClr val="16191F"/>
                </a:solidFill>
                <a:effectLst/>
                <a:latin typeface="Amazon Ember"/>
              </a:rPr>
              <a:t>. Para obter mais informações, consulte </a:t>
            </a:r>
            <a:r>
              <a:rPr lang="pt-BR" b="0" i="0" u="none" strike="noStrike" dirty="0">
                <a:solidFill>
                  <a:srgbClr val="16191F"/>
                </a:solidFill>
                <a:effectLst/>
                <a:latin typeface="Amazon Ember"/>
                <a:hlinkClick r:id="rId12"/>
              </a:rPr>
              <a:t>Conceitos de AWS KMS </a:t>
            </a:r>
            <a:r>
              <a:rPr lang="pt-BR" b="0" i="0" u="none" strike="noStrike" dirty="0" err="1">
                <a:solidFill>
                  <a:srgbClr val="16191F"/>
                </a:solidFill>
                <a:effectLst/>
                <a:latin typeface="Amazon Ember"/>
                <a:hlinkClick r:id="rId12"/>
              </a:rPr>
              <a:t>key</a:t>
            </a:r>
            <a:r>
              <a:rPr lang="pt-BR" b="0" i="0" dirty="0">
                <a:solidFill>
                  <a:srgbClr val="16191F"/>
                </a:solidFill>
                <a:effectLst/>
                <a:latin typeface="Amazon Ember"/>
              </a:rPr>
              <a:t> no </a:t>
            </a:r>
            <a:r>
              <a:rPr lang="pt-BR" b="0" i="1" dirty="0">
                <a:solidFill>
                  <a:srgbClr val="16191F"/>
                </a:solidFill>
                <a:effectLst/>
                <a:latin typeface="Amazon Ember"/>
              </a:rPr>
              <a:t>Guia do desenvolvedor do AWS Key Management Service</a:t>
            </a:r>
            <a:r>
              <a:rPr lang="pt-BR" b="0" i="0" dirty="0">
                <a:solidFill>
                  <a:srgbClr val="16191F"/>
                </a:solidFill>
                <a:effectLst/>
                <a:latin typeface="Amazon Ember"/>
              </a:rPr>
              <a:t> e </a:t>
            </a:r>
            <a:r>
              <a:rPr lang="pt-BR" b="0" i="0" u="none" strike="noStrike" dirty="0">
                <a:solidFill>
                  <a:srgbClr val="16191F"/>
                </a:solidFill>
                <a:effectLst/>
                <a:latin typeface="Amazon Ember"/>
                <a:hlinkClick r:id="rId13"/>
              </a:rPr>
              <a:t>Preços do AWS KMS</a:t>
            </a:r>
            <a:r>
              <a:rPr lang="pt-BR" b="0" i="0" dirty="0">
                <a:solidFill>
                  <a:srgbClr val="16191F"/>
                </a:solidFill>
                <a:effectLst/>
                <a:latin typeface="Amazon Ember"/>
              </a:rPr>
              <a:t>.</a:t>
            </a:r>
          </a:p>
          <a:p>
            <a:pPr algn="l"/>
            <a:endParaRPr lang="pt-BR" b="0" i="0" dirty="0">
              <a:solidFill>
                <a:srgbClr val="16191F"/>
              </a:solidFill>
              <a:effectLst/>
              <a:latin typeface="Amazon Embe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17</a:t>
            </a:fld>
            <a:endParaRPr/>
          </a:p>
        </p:txBody>
      </p:sp>
    </p:spTree>
    <p:extLst>
      <p:ext uri="{BB962C8B-B14F-4D97-AF65-F5344CB8AC3E}">
        <p14:creationId xmlns:p14="http://schemas.microsoft.com/office/powerpoint/2010/main" val="131363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0" i="0" dirty="0" err="1">
                <a:solidFill>
                  <a:srgbClr val="16191F"/>
                </a:solidFill>
                <a:effectLst/>
                <a:latin typeface="Amazon Ember"/>
              </a:rPr>
              <a:t>Identity</a:t>
            </a:r>
            <a:r>
              <a:rPr lang="pt-BR" b="0" i="0" dirty="0">
                <a:solidFill>
                  <a:srgbClr val="16191F"/>
                </a:solidFill>
                <a:effectLst/>
                <a:latin typeface="Amazon Ember"/>
              </a:rPr>
              <a:t> </a:t>
            </a:r>
            <a:r>
              <a:rPr lang="pt-BR" b="0" i="0" dirty="0" err="1">
                <a:solidFill>
                  <a:srgbClr val="16191F"/>
                </a:solidFill>
                <a:effectLst/>
                <a:latin typeface="Amazon Ember"/>
              </a:rPr>
              <a:t>and</a:t>
            </a:r>
            <a:r>
              <a:rPr lang="pt-BR" b="0" i="0" dirty="0">
                <a:solidFill>
                  <a:srgbClr val="16191F"/>
                </a:solidFill>
                <a:effectLst/>
                <a:latin typeface="Amazon Ember"/>
              </a:rPr>
              <a:t> Access Management no </a:t>
            </a:r>
            <a:r>
              <a:rPr lang="pt-BR" b="0" i="0" dirty="0" err="1">
                <a:solidFill>
                  <a:srgbClr val="16191F"/>
                </a:solidFill>
                <a:effectLst/>
                <a:latin typeface="Amazon Ember"/>
              </a:rPr>
              <a:t>Amazon</a:t>
            </a:r>
            <a:r>
              <a:rPr lang="pt-BR" b="0" i="0" dirty="0">
                <a:solidFill>
                  <a:srgbClr val="16191F"/>
                </a:solidFill>
                <a:effectLst/>
                <a:latin typeface="Amazon Ember"/>
              </a:rPr>
              <a:t> S3</a:t>
            </a:r>
          </a:p>
          <a:p>
            <a:pPr algn="l"/>
            <a:r>
              <a:rPr lang="pt-BR" b="1" i="0" u="none" strike="noStrike" dirty="0">
                <a:solidFill>
                  <a:srgbClr val="16191F"/>
                </a:solidFill>
                <a:effectLst/>
                <a:latin typeface="Amazon Ember"/>
                <a:hlinkClick r:id="rId3"/>
              </a:rPr>
              <a:t>PDF</a:t>
            </a:r>
            <a:r>
              <a:rPr lang="pt-BR" b="1" i="0" u="none" strike="noStrike" dirty="0">
                <a:solidFill>
                  <a:srgbClr val="16191F"/>
                </a:solidFill>
                <a:effectLst/>
                <a:latin typeface="Amazon Ember"/>
                <a:hlinkClick r:id="rId4"/>
              </a:rPr>
              <a:t>RSS</a:t>
            </a:r>
            <a:endParaRPr lang="pt-BR" b="0" i="0" dirty="0">
              <a:solidFill>
                <a:srgbClr val="16191F"/>
              </a:solidFill>
              <a:effectLst/>
              <a:latin typeface="Amazon Ember"/>
            </a:endParaRPr>
          </a:p>
          <a:p>
            <a:pPr algn="l"/>
            <a:r>
              <a:rPr lang="pt-BR" b="0" i="0" dirty="0">
                <a:solidFill>
                  <a:srgbClr val="16191F"/>
                </a:solidFill>
                <a:effectLst/>
                <a:latin typeface="Amazon Ember"/>
              </a:rPr>
              <a:t>Por padrão, todos os recursos do </a:t>
            </a:r>
            <a:r>
              <a:rPr lang="pt-BR" b="0" i="0" dirty="0" err="1">
                <a:solidFill>
                  <a:srgbClr val="16191F"/>
                </a:solidFill>
                <a:effectLst/>
                <a:latin typeface="Amazon Ember"/>
              </a:rPr>
              <a:t>Amazon</a:t>
            </a:r>
            <a:r>
              <a:rPr lang="pt-BR" b="0" i="0" dirty="0">
                <a:solidFill>
                  <a:srgbClr val="16191F"/>
                </a:solidFill>
                <a:effectLst/>
                <a:latin typeface="Amazon Ember"/>
              </a:rPr>
              <a:t> S3, como </a:t>
            </a:r>
            <a:r>
              <a:rPr lang="pt-BR" b="0" i="0" dirty="0" err="1">
                <a:solidFill>
                  <a:srgbClr val="16191F"/>
                </a:solidFill>
                <a:effectLst/>
                <a:latin typeface="Amazon Ember"/>
              </a:rPr>
              <a:t>buckets</a:t>
            </a:r>
            <a:r>
              <a:rPr lang="pt-BR" b="0" i="0" dirty="0">
                <a:solidFill>
                  <a:srgbClr val="16191F"/>
                </a:solidFill>
                <a:effectLst/>
                <a:latin typeface="Amazon Ember"/>
              </a:rPr>
              <a:t>, objetos e </a:t>
            </a:r>
            <a:r>
              <a:rPr lang="pt-BR" b="0" i="0" dirty="0" err="1">
                <a:solidFill>
                  <a:srgbClr val="16191F"/>
                </a:solidFill>
                <a:effectLst/>
                <a:latin typeface="Amazon Ember"/>
              </a:rPr>
              <a:t>sub-recursos</a:t>
            </a:r>
            <a:r>
              <a:rPr lang="pt-BR" b="0" i="0" dirty="0">
                <a:solidFill>
                  <a:srgbClr val="16191F"/>
                </a:solidFill>
                <a:effectLst/>
                <a:latin typeface="Amazon Ember"/>
              </a:rPr>
              <a:t> relacionados (por exemplo, configuração de </a:t>
            </a:r>
            <a:r>
              <a:rPr lang="pt-BR" b="0" i="0" dirty="0" err="1">
                <a:solidFill>
                  <a:srgbClr val="16191F"/>
                </a:solidFill>
                <a:effectLst/>
                <a:latin typeface="Amazon Ember"/>
              </a:rPr>
              <a:t>lifecycle</a:t>
            </a:r>
            <a:r>
              <a:rPr lang="pt-BR" b="0" i="0" dirty="0">
                <a:solidFill>
                  <a:srgbClr val="16191F"/>
                </a:solidFill>
                <a:effectLst/>
                <a:latin typeface="Amazon Ember"/>
              </a:rPr>
              <a:t> e de website), são privados. Somente o proprietário do recurso, a Conta da AWS que o criou, pode acessar o recurso. O proprietário do recurso pode conceder permissões de acesso a outros criando uma política de acesso.</a:t>
            </a:r>
          </a:p>
          <a:p>
            <a:pPr algn="l"/>
            <a:r>
              <a:rPr lang="pt-BR" b="0" i="0" dirty="0">
                <a:solidFill>
                  <a:srgbClr val="16191F"/>
                </a:solidFill>
                <a:effectLst/>
                <a:latin typeface="Amazon Ember"/>
              </a:rPr>
              <a:t>O </a:t>
            </a:r>
            <a:r>
              <a:rPr lang="pt-BR" b="0" i="0" dirty="0" err="1">
                <a:solidFill>
                  <a:srgbClr val="16191F"/>
                </a:solidFill>
                <a:effectLst/>
                <a:latin typeface="Amazon Ember"/>
              </a:rPr>
              <a:t>Amazon</a:t>
            </a:r>
            <a:r>
              <a:rPr lang="pt-BR" b="0" i="0" dirty="0">
                <a:solidFill>
                  <a:srgbClr val="16191F"/>
                </a:solidFill>
                <a:effectLst/>
                <a:latin typeface="Amazon Ember"/>
              </a:rPr>
              <a:t> S3 oferece opções de política de acesso classificadas amplamente como políticas com base em recursos e políticas de usuário. As políticas de acesso que você anexa aos recursos (</a:t>
            </a:r>
            <a:r>
              <a:rPr lang="pt-BR" b="0" i="0" dirty="0" err="1">
                <a:solidFill>
                  <a:srgbClr val="16191F"/>
                </a:solidFill>
                <a:effectLst/>
                <a:latin typeface="Amazon Ember"/>
              </a:rPr>
              <a:t>buckets</a:t>
            </a:r>
            <a:r>
              <a:rPr lang="pt-BR" b="0" i="0" dirty="0">
                <a:solidFill>
                  <a:srgbClr val="16191F"/>
                </a:solidFill>
                <a:effectLst/>
                <a:latin typeface="Amazon Ember"/>
              </a:rPr>
              <a:t> e objetos) são chamadas de </a:t>
            </a:r>
            <a:r>
              <a:rPr lang="pt-BR" b="0" i="1" dirty="0">
                <a:solidFill>
                  <a:srgbClr val="16191F"/>
                </a:solidFill>
                <a:effectLst/>
                <a:latin typeface="Amazon Ember"/>
              </a:rPr>
              <a:t>políticas com base em recursos</a:t>
            </a:r>
            <a:r>
              <a:rPr lang="pt-BR" b="0" i="0" dirty="0">
                <a:solidFill>
                  <a:srgbClr val="16191F"/>
                </a:solidFill>
                <a:effectLst/>
                <a:latin typeface="Amazon Ember"/>
              </a:rPr>
              <a:t>. Por exemplo, as políticas de </a:t>
            </a:r>
            <a:r>
              <a:rPr lang="pt-BR" b="0" i="0" dirty="0" err="1">
                <a:solidFill>
                  <a:srgbClr val="16191F"/>
                </a:solidFill>
                <a:effectLst/>
                <a:latin typeface="Amazon Ember"/>
              </a:rPr>
              <a:t>bucket</a:t>
            </a:r>
            <a:r>
              <a:rPr lang="pt-BR" b="0" i="0" dirty="0">
                <a:solidFill>
                  <a:srgbClr val="16191F"/>
                </a:solidFill>
                <a:effectLst/>
                <a:latin typeface="Amazon Ember"/>
              </a:rPr>
              <a:t> e as políticas de ponto de acesso são políticas baseadas em recursos. Você também pode anexar políticas de acesso a usuários em sua conta. Elas são chamadas de </a:t>
            </a:r>
            <a:r>
              <a:rPr lang="pt-BR" b="0" i="1" dirty="0">
                <a:solidFill>
                  <a:srgbClr val="16191F"/>
                </a:solidFill>
                <a:effectLst/>
                <a:latin typeface="Amazon Ember"/>
              </a:rPr>
              <a:t>políticas de usuário</a:t>
            </a:r>
            <a:r>
              <a:rPr lang="pt-BR" b="0" i="0" dirty="0">
                <a:solidFill>
                  <a:srgbClr val="16191F"/>
                </a:solidFill>
                <a:effectLst/>
                <a:latin typeface="Amazon Ember"/>
              </a:rPr>
              <a:t>. Você pode optar por usar políticas com base em recursos, políticas de usuário ou qualquer combinação delas para gerenciar permissões para seus recursos do </a:t>
            </a:r>
            <a:r>
              <a:rPr lang="pt-BR" b="0" i="0" dirty="0" err="1">
                <a:solidFill>
                  <a:srgbClr val="16191F"/>
                </a:solidFill>
                <a:effectLst/>
                <a:latin typeface="Amazon Ember"/>
              </a:rPr>
              <a:t>Amazon</a:t>
            </a:r>
            <a:r>
              <a:rPr lang="pt-BR" b="0" i="0" dirty="0">
                <a:solidFill>
                  <a:srgbClr val="16191F"/>
                </a:solidFill>
                <a:effectLst/>
                <a:latin typeface="Amazon Ember"/>
              </a:rPr>
              <a:t> S3. Também é possível usar as listas de controle de acesso (</a:t>
            </a:r>
            <a:r>
              <a:rPr lang="pt-BR" b="0" i="0" dirty="0" err="1">
                <a:solidFill>
                  <a:srgbClr val="16191F"/>
                </a:solidFill>
                <a:effectLst/>
                <a:latin typeface="Amazon Ember"/>
              </a:rPr>
              <a:t>ACLs</a:t>
            </a:r>
            <a:r>
              <a:rPr lang="pt-BR" b="0" i="0" dirty="0">
                <a:solidFill>
                  <a:srgbClr val="16191F"/>
                </a:solidFill>
                <a:effectLst/>
                <a:latin typeface="Amazon Ember"/>
              </a:rPr>
              <a:t>) para conceder permissões básicas de leitura/gravação a outras contas da Contas da AWS.</a:t>
            </a:r>
          </a:p>
          <a:p>
            <a:pPr algn="l"/>
            <a:r>
              <a:rPr lang="pt-BR" b="0" i="0" dirty="0">
                <a:solidFill>
                  <a:srgbClr val="16191F"/>
                </a:solidFill>
                <a:effectLst/>
                <a:latin typeface="Amazon Ember"/>
              </a:rPr>
              <a:t>Por padrão, quando outra Conta da AWS carrega um objeto no </a:t>
            </a:r>
            <a:r>
              <a:rPr lang="pt-BR" b="0" i="0" dirty="0" err="1">
                <a:solidFill>
                  <a:srgbClr val="16191F"/>
                </a:solidFill>
                <a:effectLst/>
                <a:latin typeface="Amazon Ember"/>
              </a:rPr>
              <a:t>bucket</a:t>
            </a:r>
            <a:r>
              <a:rPr lang="pt-BR" b="0" i="0" dirty="0">
                <a:solidFill>
                  <a:srgbClr val="16191F"/>
                </a:solidFill>
                <a:effectLst/>
                <a:latin typeface="Amazon Ember"/>
              </a:rPr>
              <a:t> do S3, essa conta (que gravou o objeto) é a proprietária do objeto, tem acesso a ele e pode conceder acesso a outros usuários por meio de </a:t>
            </a:r>
            <a:r>
              <a:rPr lang="pt-BR" b="0" i="0" dirty="0" err="1">
                <a:solidFill>
                  <a:srgbClr val="16191F"/>
                </a:solidFill>
                <a:effectLst/>
                <a:latin typeface="Amazon Ember"/>
              </a:rPr>
              <a:t>ACLs</a:t>
            </a:r>
            <a:r>
              <a:rPr lang="pt-BR" b="0" i="0" dirty="0">
                <a:solidFill>
                  <a:srgbClr val="16191F"/>
                </a:solidFill>
                <a:effectLst/>
                <a:latin typeface="Amazon Ember"/>
              </a:rPr>
              <a:t>. É possível usar </a:t>
            </a:r>
            <a:r>
              <a:rPr lang="pt-BR" b="0" i="0" dirty="0" err="1">
                <a:solidFill>
                  <a:srgbClr val="16191F"/>
                </a:solidFill>
                <a:effectLst/>
                <a:latin typeface="Amazon Ember"/>
              </a:rPr>
              <a:t>Object</a:t>
            </a:r>
            <a:r>
              <a:rPr lang="pt-BR" b="0" i="0" dirty="0">
                <a:solidFill>
                  <a:srgbClr val="16191F"/>
                </a:solidFill>
                <a:effectLst/>
                <a:latin typeface="Amazon Ember"/>
              </a:rPr>
              <a:t> </a:t>
            </a:r>
            <a:r>
              <a:rPr lang="pt-BR" b="0" i="0" dirty="0" err="1">
                <a:solidFill>
                  <a:srgbClr val="16191F"/>
                </a:solidFill>
                <a:effectLst/>
                <a:latin typeface="Amazon Ember"/>
              </a:rPr>
              <a:t>Ownership</a:t>
            </a:r>
            <a:r>
              <a:rPr lang="pt-BR" b="0" i="0" dirty="0">
                <a:solidFill>
                  <a:srgbClr val="16191F"/>
                </a:solidFill>
                <a:effectLst/>
                <a:latin typeface="Amazon Ember"/>
              </a:rPr>
              <a:t> para alterar esse comportamento padrão para que as </a:t>
            </a:r>
            <a:r>
              <a:rPr lang="pt-BR" b="0" i="0" dirty="0" err="1">
                <a:solidFill>
                  <a:srgbClr val="16191F"/>
                </a:solidFill>
                <a:effectLst/>
                <a:latin typeface="Amazon Ember"/>
              </a:rPr>
              <a:t>ACLs</a:t>
            </a:r>
            <a:r>
              <a:rPr lang="pt-BR" b="0" i="0" dirty="0">
                <a:solidFill>
                  <a:srgbClr val="16191F"/>
                </a:solidFill>
                <a:effectLst/>
                <a:latin typeface="Amazon Ember"/>
              </a:rPr>
              <a:t> sejam desabilitadas e você, como proprietário do </a:t>
            </a:r>
            <a:r>
              <a:rPr lang="pt-BR" b="0" i="0" dirty="0" err="1">
                <a:solidFill>
                  <a:srgbClr val="16191F"/>
                </a:solidFill>
                <a:effectLst/>
                <a:latin typeface="Amazon Ember"/>
              </a:rPr>
              <a:t>bucket</a:t>
            </a:r>
            <a:r>
              <a:rPr lang="pt-BR" b="0" i="0" dirty="0">
                <a:solidFill>
                  <a:srgbClr val="16191F"/>
                </a:solidFill>
                <a:effectLst/>
                <a:latin typeface="Amazon Ember"/>
              </a:rPr>
              <a:t>, automaticamente seja proprietário de todos os objetos de seu </a:t>
            </a:r>
            <a:r>
              <a:rPr lang="pt-BR" b="0" i="0" dirty="0" err="1">
                <a:solidFill>
                  <a:srgbClr val="16191F"/>
                </a:solidFill>
                <a:effectLst/>
                <a:latin typeface="Amazon Ember"/>
              </a:rPr>
              <a:t>bucket</a:t>
            </a:r>
            <a:r>
              <a:rPr lang="pt-BR" b="0" i="0" dirty="0">
                <a:solidFill>
                  <a:srgbClr val="16191F"/>
                </a:solidFill>
                <a:effectLst/>
                <a:latin typeface="Amazon Ember"/>
              </a:rPr>
              <a:t>. Como resultado, o controle de acesso para seus dados é baseado em políticas, como políticas do IAM, políticas de </a:t>
            </a:r>
            <a:r>
              <a:rPr lang="pt-BR" b="0" i="0" dirty="0" err="1">
                <a:solidFill>
                  <a:srgbClr val="16191F"/>
                </a:solidFill>
                <a:effectLst/>
                <a:latin typeface="Amazon Ember"/>
              </a:rPr>
              <a:t>bucket</a:t>
            </a:r>
            <a:r>
              <a:rPr lang="pt-BR" b="0" i="0" dirty="0">
                <a:solidFill>
                  <a:srgbClr val="16191F"/>
                </a:solidFill>
                <a:effectLst/>
                <a:latin typeface="Amazon Ember"/>
              </a:rPr>
              <a:t> do S3, políticas de </a:t>
            </a:r>
            <a:r>
              <a:rPr lang="pt-BR" b="0" i="0" dirty="0" err="1">
                <a:solidFill>
                  <a:srgbClr val="16191F"/>
                </a:solidFill>
                <a:effectLst/>
                <a:latin typeface="Amazon Ember"/>
              </a:rPr>
              <a:t>endpoint</a:t>
            </a:r>
            <a:r>
              <a:rPr lang="pt-BR" b="0" i="0" dirty="0">
                <a:solidFill>
                  <a:srgbClr val="16191F"/>
                </a:solidFill>
                <a:effectLst/>
                <a:latin typeface="Amazon Ember"/>
              </a:rPr>
              <a:t> da Virtual Private Cloud (VPC) e políticas de controle de serviço (SCPs) do AWS </a:t>
            </a:r>
            <a:r>
              <a:rPr lang="pt-BR" b="0" i="0" dirty="0" err="1">
                <a:solidFill>
                  <a:srgbClr val="16191F"/>
                </a:solidFill>
                <a:effectLst/>
                <a:latin typeface="Amazon Ember"/>
              </a:rPr>
              <a:t>Organizations</a:t>
            </a:r>
            <a:r>
              <a:rPr lang="pt-BR" b="0" i="0" dirty="0">
                <a:solidFill>
                  <a:srgbClr val="16191F"/>
                </a:solidFill>
                <a:effectLst/>
                <a:latin typeface="Amazon Ember"/>
              </a:rPr>
              <a:t>.</a:t>
            </a:r>
          </a:p>
          <a:p>
            <a:pPr algn="l"/>
            <a:r>
              <a:rPr lang="pt-BR" b="0" i="0" dirty="0">
                <a:solidFill>
                  <a:srgbClr val="16191F"/>
                </a:solidFill>
                <a:effectLst/>
                <a:latin typeface="Amazon Ember"/>
              </a:rPr>
              <a:t>A maioria dos casos de uso modernos no </a:t>
            </a:r>
            <a:r>
              <a:rPr lang="pt-BR" b="0" i="0" dirty="0" err="1">
                <a:solidFill>
                  <a:srgbClr val="16191F"/>
                </a:solidFill>
                <a:effectLst/>
                <a:latin typeface="Amazon Ember"/>
              </a:rPr>
              <a:t>Amazon</a:t>
            </a:r>
            <a:r>
              <a:rPr lang="pt-BR" b="0" i="0" dirty="0">
                <a:solidFill>
                  <a:srgbClr val="16191F"/>
                </a:solidFill>
                <a:effectLst/>
                <a:latin typeface="Amazon Ember"/>
              </a:rPr>
              <a:t> S3 não requer mais o uso de </a:t>
            </a:r>
            <a:r>
              <a:rPr lang="pt-BR" b="0" i="0" dirty="0" err="1">
                <a:solidFill>
                  <a:srgbClr val="16191F"/>
                </a:solidFill>
                <a:effectLst/>
                <a:latin typeface="Amazon Ember"/>
              </a:rPr>
              <a:t>ACLs</a:t>
            </a:r>
            <a:r>
              <a:rPr lang="pt-BR" b="0" i="0" dirty="0">
                <a:solidFill>
                  <a:srgbClr val="16191F"/>
                </a:solidFill>
                <a:effectLst/>
                <a:latin typeface="Amazon Ember"/>
              </a:rPr>
              <a:t>, e recomendamos desabilitar as </a:t>
            </a:r>
            <a:r>
              <a:rPr lang="pt-BR" b="0" i="0" dirty="0" err="1">
                <a:solidFill>
                  <a:srgbClr val="16191F"/>
                </a:solidFill>
                <a:effectLst/>
                <a:latin typeface="Amazon Ember"/>
              </a:rPr>
              <a:t>ACLs</a:t>
            </a:r>
            <a:r>
              <a:rPr lang="pt-BR" b="0" i="0" dirty="0">
                <a:solidFill>
                  <a:srgbClr val="16191F"/>
                </a:solidFill>
                <a:effectLst/>
                <a:latin typeface="Amazon Ember"/>
              </a:rPr>
              <a:t>, exceto em circunstâncias incomuns em que seja necessário controlar o acesso para cada objeto individualmente. Com </a:t>
            </a:r>
            <a:r>
              <a:rPr lang="pt-BR" b="0" i="0" dirty="0" err="1">
                <a:solidFill>
                  <a:srgbClr val="16191F"/>
                </a:solidFill>
                <a:effectLst/>
                <a:latin typeface="Amazon Ember"/>
              </a:rPr>
              <a:t>Object</a:t>
            </a:r>
            <a:r>
              <a:rPr lang="pt-BR" b="0" i="0" dirty="0">
                <a:solidFill>
                  <a:srgbClr val="16191F"/>
                </a:solidFill>
                <a:effectLst/>
                <a:latin typeface="Amazon Ember"/>
              </a:rPr>
              <a:t> </a:t>
            </a:r>
            <a:r>
              <a:rPr lang="pt-BR" b="0" i="0" dirty="0" err="1">
                <a:solidFill>
                  <a:srgbClr val="16191F"/>
                </a:solidFill>
                <a:effectLst/>
                <a:latin typeface="Amazon Ember"/>
              </a:rPr>
              <a:t>Ownership</a:t>
            </a:r>
            <a:r>
              <a:rPr lang="pt-BR" b="0" i="0" dirty="0">
                <a:solidFill>
                  <a:srgbClr val="16191F"/>
                </a:solidFill>
                <a:effectLst/>
                <a:latin typeface="Amazon Ember"/>
              </a:rPr>
              <a:t>, é possível desabilitar </a:t>
            </a:r>
            <a:r>
              <a:rPr lang="pt-BR" b="0" i="0" dirty="0" err="1">
                <a:solidFill>
                  <a:srgbClr val="16191F"/>
                </a:solidFill>
                <a:effectLst/>
                <a:latin typeface="Amazon Ember"/>
              </a:rPr>
              <a:t>ACLs</a:t>
            </a:r>
            <a:r>
              <a:rPr lang="pt-BR" b="0" i="0" dirty="0">
                <a:solidFill>
                  <a:srgbClr val="16191F"/>
                </a:solidFill>
                <a:effectLst/>
                <a:latin typeface="Amazon Ember"/>
              </a:rPr>
              <a:t> e confiar em políticas para controle de acesso. Ao desabilitar </a:t>
            </a:r>
            <a:r>
              <a:rPr lang="pt-BR" b="0" i="0" dirty="0" err="1">
                <a:solidFill>
                  <a:srgbClr val="16191F"/>
                </a:solidFill>
                <a:effectLst/>
                <a:latin typeface="Amazon Ember"/>
              </a:rPr>
              <a:t>ACLs</a:t>
            </a:r>
            <a:r>
              <a:rPr lang="pt-BR" b="0" i="0" dirty="0">
                <a:solidFill>
                  <a:srgbClr val="16191F"/>
                </a:solidFill>
                <a:effectLst/>
                <a:latin typeface="Amazon Ember"/>
              </a:rPr>
              <a:t>, você pode facilmente manter um </a:t>
            </a:r>
            <a:r>
              <a:rPr lang="pt-BR" b="0" i="0" dirty="0" err="1">
                <a:solidFill>
                  <a:srgbClr val="16191F"/>
                </a:solidFill>
                <a:effectLst/>
                <a:latin typeface="Amazon Ember"/>
              </a:rPr>
              <a:t>bucket</a:t>
            </a:r>
            <a:r>
              <a:rPr lang="pt-BR" b="0" i="0" dirty="0">
                <a:solidFill>
                  <a:srgbClr val="16191F"/>
                </a:solidFill>
                <a:effectLst/>
                <a:latin typeface="Amazon Ember"/>
              </a:rPr>
              <a:t> com objetos carregados por diferentes Contas da AWS. Como proprietário do </a:t>
            </a:r>
            <a:r>
              <a:rPr lang="pt-BR" b="0" i="0" dirty="0" err="1">
                <a:solidFill>
                  <a:srgbClr val="16191F"/>
                </a:solidFill>
                <a:effectLst/>
                <a:latin typeface="Amazon Ember"/>
              </a:rPr>
              <a:t>bucket</a:t>
            </a:r>
            <a:r>
              <a:rPr lang="pt-BR" b="0" i="0" dirty="0">
                <a:solidFill>
                  <a:srgbClr val="16191F"/>
                </a:solidFill>
                <a:effectLst/>
                <a:latin typeface="Amazon Ember"/>
              </a:rPr>
              <a:t>, você possui todos os objetos do </a:t>
            </a:r>
            <a:r>
              <a:rPr lang="pt-BR" b="0" i="0" dirty="0" err="1">
                <a:solidFill>
                  <a:srgbClr val="16191F"/>
                </a:solidFill>
                <a:effectLst/>
                <a:latin typeface="Amazon Ember"/>
              </a:rPr>
              <a:t>bucket</a:t>
            </a:r>
            <a:r>
              <a:rPr lang="pt-BR" b="0" i="0" dirty="0">
                <a:solidFill>
                  <a:srgbClr val="16191F"/>
                </a:solidFill>
                <a:effectLst/>
                <a:latin typeface="Amazon Ember"/>
              </a:rPr>
              <a:t> e pode gerenciar o acesso a eles usando políticas. Para obter mais informações, consulte </a:t>
            </a:r>
            <a:r>
              <a:rPr lang="pt-BR" b="0" i="0" u="none" strike="noStrike" dirty="0">
                <a:solidFill>
                  <a:srgbClr val="16191F"/>
                </a:solidFill>
                <a:effectLst/>
                <a:latin typeface="Amazon Ember"/>
                <a:hlinkClick r:id="rId5"/>
              </a:rPr>
              <a:t>Controlar a propriedade de objetos e desabilitar </a:t>
            </a:r>
            <a:r>
              <a:rPr lang="pt-BR" b="0" i="0" u="none" strike="noStrike" dirty="0" err="1">
                <a:solidFill>
                  <a:srgbClr val="16191F"/>
                </a:solidFill>
                <a:effectLst/>
                <a:latin typeface="Amazon Ember"/>
                <a:hlinkClick r:id="rId5"/>
              </a:rPr>
              <a:t>ACLs</a:t>
            </a:r>
            <a:r>
              <a:rPr lang="pt-BR" b="0" i="0" u="none" strike="noStrike" dirty="0">
                <a:solidFill>
                  <a:srgbClr val="16191F"/>
                </a:solidFill>
                <a:effectLst/>
                <a:latin typeface="Amazon Ember"/>
                <a:hlinkClick r:id="rId5"/>
              </a:rPr>
              <a:t> para seu </a:t>
            </a:r>
            <a:r>
              <a:rPr lang="pt-BR" b="0" i="0" u="none" strike="noStrike" dirty="0" err="1">
                <a:solidFill>
                  <a:srgbClr val="16191F"/>
                </a:solidFill>
                <a:effectLst/>
                <a:latin typeface="Amazon Ember"/>
                <a:hlinkClick r:id="rId5"/>
              </a:rPr>
              <a:t>bucket</a:t>
            </a:r>
            <a:r>
              <a:rPr lang="pt-BR" b="0" i="0" dirty="0">
                <a:solidFill>
                  <a:srgbClr val="16191F"/>
                </a:solidFill>
                <a:effectLst/>
                <a:latin typeface="Amazon Ember"/>
              </a:rPr>
              <a:t>.</a:t>
            </a:r>
          </a:p>
          <a:p>
            <a:pPr algn="l"/>
            <a:r>
              <a:rPr lang="pt-BR" b="0" i="0" dirty="0">
                <a:solidFill>
                  <a:srgbClr val="16191F"/>
                </a:solidFill>
                <a:effectLst/>
                <a:latin typeface="Amazon Ember"/>
              </a:rPr>
              <a:t>Para obter mais informações sobre como gerenciar o acesso aos seus objetos e </a:t>
            </a:r>
            <a:r>
              <a:rPr lang="pt-BR" b="0" i="0" dirty="0" err="1">
                <a:solidFill>
                  <a:srgbClr val="16191F"/>
                </a:solidFill>
                <a:effectLst/>
                <a:latin typeface="Amazon Ember"/>
              </a:rPr>
              <a:t>buckets</a:t>
            </a:r>
            <a:r>
              <a:rPr lang="pt-BR" b="0" i="0" dirty="0">
                <a:solidFill>
                  <a:srgbClr val="16191F"/>
                </a:solidFill>
                <a:effectLst/>
                <a:latin typeface="Amazon Ember"/>
              </a:rPr>
              <a:t> do </a:t>
            </a:r>
            <a:r>
              <a:rPr lang="pt-BR" b="0" i="0" dirty="0" err="1">
                <a:solidFill>
                  <a:srgbClr val="16191F"/>
                </a:solidFill>
                <a:effectLst/>
                <a:latin typeface="Amazon Ember"/>
              </a:rPr>
              <a:t>Amazon</a:t>
            </a:r>
            <a:r>
              <a:rPr lang="pt-BR" b="0" i="0" dirty="0">
                <a:solidFill>
                  <a:srgbClr val="16191F"/>
                </a:solidFill>
                <a:effectLst/>
                <a:latin typeface="Amazon Ember"/>
              </a:rPr>
              <a:t> S3, consulte os tópicos abaixo.</a:t>
            </a:r>
          </a:p>
          <a:p>
            <a:pPr algn="l"/>
            <a:r>
              <a:rPr lang="pt-BR" b="1" i="0" dirty="0">
                <a:solidFill>
                  <a:srgbClr val="16191F"/>
                </a:solidFill>
                <a:effectLst/>
                <a:latin typeface="Amazon Ember"/>
              </a:rPr>
              <a:t>Tópicos</a:t>
            </a:r>
            <a:endParaRPr lang="pt-BR" b="0" i="0" dirty="0">
              <a:solidFill>
                <a:srgbClr val="16191F"/>
              </a:solidFill>
              <a:effectLst/>
              <a:latin typeface="Amazon Ember"/>
            </a:endParaRPr>
          </a:p>
          <a:p>
            <a:pPr algn="l">
              <a:buFont typeface="Arial" panose="020B0604020202020204" pitchFamily="34" charset="0"/>
              <a:buChar char="•"/>
            </a:pPr>
            <a:r>
              <a:rPr lang="pt-BR" b="0" i="0" u="none" strike="noStrike" dirty="0">
                <a:solidFill>
                  <a:srgbClr val="16191F"/>
                </a:solidFill>
                <a:effectLst/>
                <a:latin typeface="Amazon Ember"/>
                <a:hlinkClick r:id="rId6"/>
              </a:rPr>
              <a:t>Visão geral do gerenciamento de acesso</a:t>
            </a:r>
            <a:endParaRPr lang="pt-BR" b="0" i="0" dirty="0">
              <a:solidFill>
                <a:srgbClr val="16191F"/>
              </a:solidFill>
              <a:effectLst/>
              <a:latin typeface="Amazon Ember"/>
            </a:endParaRPr>
          </a:p>
          <a:p>
            <a:pPr algn="l">
              <a:buFont typeface="Arial" panose="020B0604020202020204" pitchFamily="34" charset="0"/>
              <a:buChar char="•"/>
            </a:pPr>
            <a:r>
              <a:rPr lang="pt-BR" b="0" i="0" u="none" strike="noStrike" dirty="0">
                <a:solidFill>
                  <a:srgbClr val="16191F"/>
                </a:solidFill>
                <a:effectLst/>
                <a:latin typeface="Amazon Ember"/>
                <a:hlinkClick r:id="rId7"/>
              </a:rPr>
              <a:t>Diretrizes para políticas de acesso</a:t>
            </a:r>
            <a:endParaRPr lang="pt-BR" b="0" i="0" dirty="0">
              <a:solidFill>
                <a:srgbClr val="16191F"/>
              </a:solidFill>
              <a:effectLst/>
              <a:latin typeface="Amazon Ember"/>
            </a:endParaRPr>
          </a:p>
          <a:p>
            <a:pPr algn="l">
              <a:buFont typeface="Arial" panose="020B0604020202020204" pitchFamily="34" charset="0"/>
              <a:buChar char="•"/>
            </a:pPr>
            <a:r>
              <a:rPr lang="pt-BR" b="0" i="0" u="none" strike="noStrike" dirty="0">
                <a:solidFill>
                  <a:srgbClr val="16191F"/>
                </a:solidFill>
                <a:effectLst/>
                <a:latin typeface="Amazon Ember"/>
                <a:hlinkClick r:id="rId8"/>
              </a:rPr>
              <a:t>Como o </a:t>
            </a:r>
            <a:r>
              <a:rPr lang="pt-BR" b="0" i="0" u="none" strike="noStrike" dirty="0" err="1">
                <a:solidFill>
                  <a:srgbClr val="16191F"/>
                </a:solidFill>
                <a:effectLst/>
                <a:latin typeface="Amazon Ember"/>
                <a:hlinkClick r:id="rId8"/>
              </a:rPr>
              <a:t>Amazon</a:t>
            </a:r>
            <a:r>
              <a:rPr lang="pt-BR" b="0" i="0" u="none" strike="noStrike" dirty="0">
                <a:solidFill>
                  <a:srgbClr val="16191F"/>
                </a:solidFill>
                <a:effectLst/>
                <a:latin typeface="Amazon Ember"/>
                <a:hlinkClick r:id="rId8"/>
              </a:rPr>
              <a:t> S3 autoriza uma solicitação</a:t>
            </a:r>
            <a:endParaRPr lang="pt-BR" b="0" i="0" dirty="0">
              <a:solidFill>
                <a:srgbClr val="16191F"/>
              </a:solidFill>
              <a:effectLst/>
              <a:latin typeface="Amazon Ember"/>
            </a:endParaRPr>
          </a:p>
          <a:p>
            <a:pPr algn="l">
              <a:buFont typeface="Arial" panose="020B0604020202020204" pitchFamily="34" charset="0"/>
              <a:buChar char="•"/>
            </a:pPr>
            <a:r>
              <a:rPr lang="pt-BR" b="0" i="0" u="none" strike="noStrike" dirty="0">
                <a:solidFill>
                  <a:srgbClr val="16191F"/>
                </a:solidFill>
                <a:effectLst/>
                <a:latin typeface="Amazon Ember"/>
                <a:hlinkClick r:id="rId9"/>
              </a:rPr>
              <a:t>Políticas de </a:t>
            </a:r>
            <a:r>
              <a:rPr lang="pt-BR" b="0" i="0" u="none" strike="noStrike" dirty="0" err="1">
                <a:solidFill>
                  <a:srgbClr val="16191F"/>
                </a:solidFill>
                <a:effectLst/>
                <a:latin typeface="Amazon Ember"/>
                <a:hlinkClick r:id="rId9"/>
              </a:rPr>
              <a:t>bucket</a:t>
            </a:r>
            <a:r>
              <a:rPr lang="pt-BR" b="0" i="0" u="none" strike="noStrike" dirty="0">
                <a:solidFill>
                  <a:srgbClr val="16191F"/>
                </a:solidFill>
                <a:effectLst/>
                <a:latin typeface="Amazon Ember"/>
                <a:hlinkClick r:id="rId9"/>
              </a:rPr>
              <a:t> e políticas de usuário</a:t>
            </a:r>
            <a:endParaRPr lang="pt-BR" b="0" i="0" dirty="0">
              <a:solidFill>
                <a:srgbClr val="16191F"/>
              </a:solidFill>
              <a:effectLst/>
              <a:latin typeface="Amazon Ember"/>
            </a:endParaRPr>
          </a:p>
          <a:p>
            <a:pPr algn="l">
              <a:buFont typeface="Arial" panose="020B0604020202020204" pitchFamily="34" charset="0"/>
              <a:buChar char="•"/>
            </a:pPr>
            <a:r>
              <a:rPr lang="pt-BR" b="0" i="0" u="none" strike="noStrike" dirty="0">
                <a:solidFill>
                  <a:srgbClr val="16191F"/>
                </a:solidFill>
                <a:effectLst/>
                <a:latin typeface="Amazon Ember"/>
                <a:hlinkClick r:id="rId10"/>
              </a:rPr>
              <a:t>Políticas gerenciadas da AWS para o </a:t>
            </a:r>
            <a:r>
              <a:rPr lang="pt-BR" b="0" i="0" u="none" strike="noStrike" dirty="0" err="1">
                <a:solidFill>
                  <a:srgbClr val="16191F"/>
                </a:solidFill>
                <a:effectLst/>
                <a:latin typeface="Amazon Ember"/>
                <a:hlinkClick r:id="rId10"/>
              </a:rPr>
              <a:t>Amazon</a:t>
            </a:r>
            <a:r>
              <a:rPr lang="pt-BR" b="0" i="0" u="none" strike="noStrike" dirty="0">
                <a:solidFill>
                  <a:srgbClr val="16191F"/>
                </a:solidFill>
                <a:effectLst/>
                <a:latin typeface="Amazon Ember"/>
                <a:hlinkClick r:id="rId10"/>
              </a:rPr>
              <a:t> S3</a:t>
            </a:r>
            <a:endParaRPr lang="pt-BR" b="0" i="0" dirty="0">
              <a:solidFill>
                <a:srgbClr val="16191F"/>
              </a:solidFill>
              <a:effectLst/>
              <a:latin typeface="Amazon Ember"/>
            </a:endParaRPr>
          </a:p>
          <a:p>
            <a:pPr algn="l">
              <a:buFont typeface="Arial" panose="020B0604020202020204" pitchFamily="34" charset="0"/>
              <a:buChar char="•"/>
            </a:pPr>
            <a:r>
              <a:rPr lang="pt-BR" b="0" i="0" u="none" strike="noStrike" dirty="0">
                <a:solidFill>
                  <a:srgbClr val="16191F"/>
                </a:solidFill>
                <a:effectLst/>
                <a:latin typeface="Amazon Ember"/>
                <a:hlinkClick r:id="rId11"/>
              </a:rPr>
              <a:t>Gerenciar o acesso com </a:t>
            </a:r>
            <a:r>
              <a:rPr lang="pt-BR" b="0" i="0" u="none" strike="noStrike" dirty="0" err="1">
                <a:solidFill>
                  <a:srgbClr val="16191F"/>
                </a:solidFill>
                <a:effectLst/>
                <a:latin typeface="Amazon Ember"/>
                <a:hlinkClick r:id="rId11"/>
              </a:rPr>
              <a:t>ACLs</a:t>
            </a:r>
            <a:endParaRPr lang="pt-BR" b="0" i="0" dirty="0">
              <a:solidFill>
                <a:srgbClr val="16191F"/>
              </a:solidFill>
              <a:effectLst/>
              <a:latin typeface="Amazon Ember"/>
            </a:endParaRPr>
          </a:p>
          <a:p>
            <a:pPr algn="l">
              <a:buFont typeface="Arial" panose="020B0604020202020204" pitchFamily="34" charset="0"/>
              <a:buChar char="•"/>
            </a:pPr>
            <a:r>
              <a:rPr lang="pt-BR" b="0" i="0" u="none" strike="noStrike" dirty="0">
                <a:solidFill>
                  <a:srgbClr val="16191F"/>
                </a:solidFill>
                <a:effectLst/>
                <a:latin typeface="Amazon Ember"/>
                <a:hlinkClick r:id="rId12"/>
              </a:rPr>
              <a:t>Usar o compartilhamento de recursos de origem cruzada (CORS)</a:t>
            </a:r>
            <a:endParaRPr lang="pt-BR" b="0" i="0" dirty="0">
              <a:solidFill>
                <a:srgbClr val="16191F"/>
              </a:solidFill>
              <a:effectLst/>
              <a:latin typeface="Amazon Ember"/>
            </a:endParaRPr>
          </a:p>
          <a:p>
            <a:pPr algn="l">
              <a:buFont typeface="Arial" panose="020B0604020202020204" pitchFamily="34" charset="0"/>
              <a:buChar char="•"/>
            </a:pPr>
            <a:r>
              <a:rPr lang="pt-BR" b="0" i="0" u="none" strike="noStrike" dirty="0">
                <a:solidFill>
                  <a:srgbClr val="16191F"/>
                </a:solidFill>
                <a:effectLst/>
                <a:latin typeface="Amazon Ember"/>
                <a:hlinkClick r:id="rId13"/>
              </a:rPr>
              <a:t>Bloquear o acesso público ao armazenamento do </a:t>
            </a:r>
            <a:r>
              <a:rPr lang="pt-BR" b="0" i="0" u="none" strike="noStrike" dirty="0" err="1">
                <a:solidFill>
                  <a:srgbClr val="16191F"/>
                </a:solidFill>
                <a:effectLst/>
                <a:latin typeface="Amazon Ember"/>
                <a:hlinkClick r:id="rId13"/>
              </a:rPr>
              <a:t>Amazon</a:t>
            </a:r>
            <a:r>
              <a:rPr lang="pt-BR" b="0" i="0" u="none" strike="noStrike" dirty="0">
                <a:solidFill>
                  <a:srgbClr val="16191F"/>
                </a:solidFill>
                <a:effectLst/>
                <a:latin typeface="Amazon Ember"/>
                <a:hlinkClick r:id="rId13"/>
              </a:rPr>
              <a:t> S3</a:t>
            </a:r>
            <a:endParaRPr lang="pt-BR" b="0" i="0" dirty="0">
              <a:solidFill>
                <a:srgbClr val="16191F"/>
              </a:solidFill>
              <a:effectLst/>
              <a:latin typeface="Amazon Ember"/>
            </a:endParaRPr>
          </a:p>
          <a:p>
            <a:pPr algn="l">
              <a:buFont typeface="Arial" panose="020B0604020202020204" pitchFamily="34" charset="0"/>
              <a:buChar char="•"/>
            </a:pPr>
            <a:r>
              <a:rPr lang="pt-BR" b="0" i="0" u="none" strike="noStrike" dirty="0">
                <a:solidFill>
                  <a:srgbClr val="16191F"/>
                </a:solidFill>
                <a:effectLst/>
                <a:latin typeface="Amazon Ember"/>
                <a:hlinkClick r:id="rId14"/>
              </a:rPr>
              <a:t>Revisar o acesso de </a:t>
            </a:r>
            <a:r>
              <a:rPr lang="pt-BR" b="0" i="0" u="none" strike="noStrike" dirty="0" err="1">
                <a:solidFill>
                  <a:srgbClr val="16191F"/>
                </a:solidFill>
                <a:effectLst/>
                <a:latin typeface="Amazon Ember"/>
                <a:hlinkClick r:id="rId14"/>
              </a:rPr>
              <a:t>bucket</a:t>
            </a:r>
            <a:r>
              <a:rPr lang="pt-BR" b="0" i="0" u="none" strike="noStrike" dirty="0">
                <a:solidFill>
                  <a:srgbClr val="16191F"/>
                </a:solidFill>
                <a:effectLst/>
                <a:latin typeface="Amazon Ember"/>
                <a:hlinkClick r:id="rId14"/>
              </a:rPr>
              <a:t> usando o Access </a:t>
            </a:r>
            <a:r>
              <a:rPr lang="pt-BR" b="0" i="0" u="none" strike="noStrike" dirty="0" err="1">
                <a:solidFill>
                  <a:srgbClr val="16191F"/>
                </a:solidFill>
                <a:effectLst/>
                <a:latin typeface="Amazon Ember"/>
                <a:hlinkClick r:id="rId14"/>
              </a:rPr>
              <a:t>Analyzer</a:t>
            </a:r>
            <a:r>
              <a:rPr lang="pt-BR" b="0" i="0" u="none" strike="noStrike" dirty="0">
                <a:solidFill>
                  <a:srgbClr val="16191F"/>
                </a:solidFill>
                <a:effectLst/>
                <a:latin typeface="Amazon Ember"/>
                <a:hlinkClick r:id="rId14"/>
              </a:rPr>
              <a:t> for S3</a:t>
            </a:r>
            <a:endParaRPr lang="pt-BR" b="0" i="0" dirty="0">
              <a:solidFill>
                <a:srgbClr val="16191F"/>
              </a:solidFill>
              <a:effectLst/>
              <a:latin typeface="Amazon Ember"/>
            </a:endParaRPr>
          </a:p>
          <a:p>
            <a:pPr algn="l">
              <a:buFont typeface="Arial" panose="020B0604020202020204" pitchFamily="34" charset="0"/>
              <a:buChar char="•"/>
            </a:pPr>
            <a:r>
              <a:rPr lang="pt-BR" b="0" i="0" u="none" strike="noStrike" dirty="0">
                <a:solidFill>
                  <a:srgbClr val="16191F"/>
                </a:solidFill>
                <a:effectLst/>
                <a:latin typeface="Amazon Ember"/>
                <a:hlinkClick r:id="rId15"/>
              </a:rPr>
              <a:t>Verificar a propriedade do </a:t>
            </a:r>
            <a:r>
              <a:rPr lang="pt-BR" b="0" i="0" u="none" strike="noStrike" dirty="0" err="1">
                <a:solidFill>
                  <a:srgbClr val="16191F"/>
                </a:solidFill>
                <a:effectLst/>
                <a:latin typeface="Amazon Ember"/>
                <a:hlinkClick r:id="rId15"/>
              </a:rPr>
              <a:t>bucket</a:t>
            </a:r>
            <a:r>
              <a:rPr lang="pt-BR" b="0" i="0" u="none" strike="noStrike" dirty="0">
                <a:solidFill>
                  <a:srgbClr val="16191F"/>
                </a:solidFill>
                <a:effectLst/>
                <a:latin typeface="Amazon Ember"/>
                <a:hlinkClick r:id="rId15"/>
              </a:rPr>
              <a:t> com a condição de proprietário do </a:t>
            </a:r>
            <a:r>
              <a:rPr lang="pt-BR" b="0" i="0" u="none" strike="noStrike" dirty="0" err="1">
                <a:solidFill>
                  <a:srgbClr val="16191F"/>
                </a:solidFill>
                <a:effectLst/>
                <a:latin typeface="Amazon Ember"/>
                <a:hlinkClick r:id="rId15"/>
              </a:rPr>
              <a:t>bucket</a:t>
            </a:r>
            <a:endParaRPr lang="pt-BR" b="0" i="0" dirty="0">
              <a:solidFill>
                <a:srgbClr val="16191F"/>
              </a:solidFill>
              <a:effectLst/>
              <a:latin typeface="Amazon Ember"/>
            </a:endParaRPr>
          </a:p>
          <a:p>
            <a:pPr algn="l"/>
            <a:endParaRPr lang="pt-BR" b="0" i="0" dirty="0">
              <a:solidFill>
                <a:srgbClr val="16191F"/>
              </a:solidFill>
              <a:effectLst/>
              <a:latin typeface="Amazon Embe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18</a:t>
            </a:fld>
            <a:endParaRPr/>
          </a:p>
        </p:txBody>
      </p:sp>
    </p:spTree>
    <p:extLst>
      <p:ext uri="{BB962C8B-B14F-4D97-AF65-F5344CB8AC3E}">
        <p14:creationId xmlns:p14="http://schemas.microsoft.com/office/powerpoint/2010/main" val="231985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0" i="0" dirty="0">
                <a:solidFill>
                  <a:srgbClr val="16191F"/>
                </a:solidFill>
                <a:effectLst/>
                <a:latin typeface="Amazon Ember"/>
              </a:rPr>
              <a:t>Uso de políticas de </a:t>
            </a:r>
            <a:r>
              <a:rPr lang="pt-BR" b="0" i="0" dirty="0" err="1">
                <a:solidFill>
                  <a:srgbClr val="16191F"/>
                </a:solidFill>
                <a:effectLst/>
                <a:latin typeface="Amazon Ember"/>
              </a:rPr>
              <a:t>bucket</a:t>
            </a:r>
            <a:endParaRPr lang="pt-BR" b="0" i="0" dirty="0">
              <a:solidFill>
                <a:srgbClr val="16191F"/>
              </a:solidFill>
              <a:effectLst/>
              <a:latin typeface="Amazon Ember"/>
            </a:endParaRPr>
          </a:p>
          <a:p>
            <a:pPr algn="l"/>
            <a:r>
              <a:rPr lang="pt-BR" b="1" i="0" u="none" strike="noStrike" dirty="0">
                <a:solidFill>
                  <a:srgbClr val="16191F"/>
                </a:solidFill>
                <a:effectLst/>
                <a:latin typeface="Amazon Ember"/>
                <a:hlinkClick r:id="rId3"/>
              </a:rPr>
              <a:t>PDF</a:t>
            </a:r>
            <a:r>
              <a:rPr lang="pt-BR" b="1" i="0" u="none" strike="noStrike" dirty="0">
                <a:solidFill>
                  <a:srgbClr val="16191F"/>
                </a:solidFill>
                <a:effectLst/>
                <a:latin typeface="Amazon Ember"/>
                <a:hlinkClick r:id="rId4"/>
              </a:rPr>
              <a:t>RSS</a:t>
            </a:r>
            <a:endParaRPr lang="pt-BR" b="0" i="0" dirty="0">
              <a:solidFill>
                <a:srgbClr val="16191F"/>
              </a:solidFill>
              <a:effectLst/>
              <a:latin typeface="Amazon Ember"/>
            </a:endParaRPr>
          </a:p>
          <a:p>
            <a:pPr algn="l"/>
            <a:r>
              <a:rPr lang="pt-BR" b="0" i="0" dirty="0">
                <a:solidFill>
                  <a:srgbClr val="16191F"/>
                </a:solidFill>
                <a:effectLst/>
                <a:latin typeface="Amazon Ember"/>
              </a:rPr>
              <a:t>Você pode criar e configurar políticas de </a:t>
            </a:r>
            <a:r>
              <a:rPr lang="pt-BR" b="0" i="0" dirty="0" err="1">
                <a:solidFill>
                  <a:srgbClr val="16191F"/>
                </a:solidFill>
                <a:effectLst/>
                <a:latin typeface="Amazon Ember"/>
              </a:rPr>
              <a:t>bucket</a:t>
            </a:r>
            <a:r>
              <a:rPr lang="pt-BR" b="0" i="0" dirty="0">
                <a:solidFill>
                  <a:srgbClr val="16191F"/>
                </a:solidFill>
                <a:effectLst/>
                <a:latin typeface="Amazon Ember"/>
              </a:rPr>
              <a:t> para conceder permissão aos seus recursos do </a:t>
            </a:r>
            <a:r>
              <a:rPr lang="pt-BR" b="0" i="0" dirty="0" err="1">
                <a:solidFill>
                  <a:srgbClr val="16191F"/>
                </a:solidFill>
                <a:effectLst/>
                <a:latin typeface="Amazon Ember"/>
              </a:rPr>
              <a:t>Amazon</a:t>
            </a:r>
            <a:r>
              <a:rPr lang="pt-BR" b="0" i="0" dirty="0">
                <a:solidFill>
                  <a:srgbClr val="16191F"/>
                </a:solidFill>
                <a:effectLst/>
                <a:latin typeface="Amazon Ember"/>
              </a:rPr>
              <a:t> S3.</a:t>
            </a:r>
          </a:p>
          <a:p>
            <a:pPr algn="l"/>
            <a:r>
              <a:rPr lang="pt-BR" b="0" i="0" dirty="0">
                <a:solidFill>
                  <a:srgbClr val="16191F"/>
                </a:solidFill>
                <a:effectLst/>
                <a:latin typeface="Amazon Ember"/>
              </a:rPr>
              <a:t>Uma política de </a:t>
            </a:r>
            <a:r>
              <a:rPr lang="pt-BR" b="0" i="0" dirty="0" err="1">
                <a:solidFill>
                  <a:srgbClr val="16191F"/>
                </a:solidFill>
                <a:effectLst/>
                <a:latin typeface="Amazon Ember"/>
              </a:rPr>
              <a:t>bucket</a:t>
            </a:r>
            <a:r>
              <a:rPr lang="pt-BR" b="0" i="0" dirty="0">
                <a:solidFill>
                  <a:srgbClr val="16191F"/>
                </a:solidFill>
                <a:effectLst/>
                <a:latin typeface="Amazon Ember"/>
              </a:rPr>
              <a:t> é baseada em recursos que você pode usar para conceder permissões de acesso ao </a:t>
            </a:r>
            <a:r>
              <a:rPr lang="pt-BR" b="0" i="0" dirty="0" err="1">
                <a:solidFill>
                  <a:srgbClr val="16191F"/>
                </a:solidFill>
                <a:effectLst/>
                <a:latin typeface="Amazon Ember"/>
              </a:rPr>
              <a:t>bucket</a:t>
            </a:r>
            <a:r>
              <a:rPr lang="pt-BR" b="0" i="0" dirty="0">
                <a:solidFill>
                  <a:srgbClr val="16191F"/>
                </a:solidFill>
                <a:effectLst/>
                <a:latin typeface="Amazon Ember"/>
              </a:rPr>
              <a:t> e aos objetos contidos nele. Só o proprietário do </a:t>
            </a:r>
            <a:r>
              <a:rPr lang="pt-BR" b="0" i="0" dirty="0" err="1">
                <a:solidFill>
                  <a:srgbClr val="16191F"/>
                </a:solidFill>
                <a:effectLst/>
                <a:latin typeface="Amazon Ember"/>
              </a:rPr>
              <a:t>bucket</a:t>
            </a:r>
            <a:r>
              <a:rPr lang="pt-BR" b="0" i="0" dirty="0">
                <a:solidFill>
                  <a:srgbClr val="16191F"/>
                </a:solidFill>
                <a:effectLst/>
                <a:latin typeface="Amazon Ember"/>
              </a:rPr>
              <a:t> pode associar uma política a um </a:t>
            </a:r>
            <a:r>
              <a:rPr lang="pt-BR" b="0" i="0" dirty="0" err="1">
                <a:solidFill>
                  <a:srgbClr val="16191F"/>
                </a:solidFill>
                <a:effectLst/>
                <a:latin typeface="Amazon Ember"/>
              </a:rPr>
              <a:t>bucket</a:t>
            </a:r>
            <a:r>
              <a:rPr lang="pt-BR" b="0" i="0" dirty="0">
                <a:solidFill>
                  <a:srgbClr val="16191F"/>
                </a:solidFill>
                <a:effectLst/>
                <a:latin typeface="Amazon Ember"/>
              </a:rPr>
              <a:t>. As permissões anexadas ao </a:t>
            </a:r>
            <a:r>
              <a:rPr lang="pt-BR" b="0" i="0" dirty="0" err="1">
                <a:solidFill>
                  <a:srgbClr val="16191F"/>
                </a:solidFill>
                <a:effectLst/>
                <a:latin typeface="Amazon Ember"/>
              </a:rPr>
              <a:t>bucket</a:t>
            </a:r>
            <a:r>
              <a:rPr lang="pt-BR" b="0" i="0" dirty="0">
                <a:solidFill>
                  <a:srgbClr val="16191F"/>
                </a:solidFill>
                <a:effectLst/>
                <a:latin typeface="Amazon Ember"/>
              </a:rPr>
              <a:t> se aplicam a todos os objetos do </a:t>
            </a:r>
            <a:r>
              <a:rPr lang="pt-BR" b="0" i="0" dirty="0" err="1">
                <a:solidFill>
                  <a:srgbClr val="16191F"/>
                </a:solidFill>
                <a:effectLst/>
                <a:latin typeface="Amazon Ember"/>
              </a:rPr>
              <a:t>bucket</a:t>
            </a:r>
            <a:r>
              <a:rPr lang="pt-BR" b="0" i="0" dirty="0">
                <a:solidFill>
                  <a:srgbClr val="16191F"/>
                </a:solidFill>
                <a:effectLst/>
                <a:latin typeface="Amazon Ember"/>
              </a:rPr>
              <a:t> que pertencem ao proprietário do </a:t>
            </a:r>
            <a:r>
              <a:rPr lang="pt-BR" b="0" i="0" dirty="0" err="1">
                <a:solidFill>
                  <a:srgbClr val="16191F"/>
                </a:solidFill>
                <a:effectLst/>
                <a:latin typeface="Amazon Ember"/>
              </a:rPr>
              <a:t>bucket</a:t>
            </a:r>
            <a:r>
              <a:rPr lang="pt-BR" b="0" i="0" dirty="0">
                <a:solidFill>
                  <a:srgbClr val="16191F"/>
                </a:solidFill>
                <a:effectLst/>
                <a:latin typeface="Amazon Ember"/>
              </a:rPr>
              <a:t>. Essas permissões não se aplicam a objetos de propriedade de outras Contas da AWS.</a:t>
            </a:r>
          </a:p>
          <a:p>
            <a:pPr algn="l"/>
            <a:r>
              <a:rPr lang="pt-BR" b="0" i="0" dirty="0">
                <a:solidFill>
                  <a:srgbClr val="16191F"/>
                </a:solidFill>
                <a:effectLst/>
                <a:latin typeface="Amazon Ember"/>
              </a:rPr>
              <a:t>Por padrão, quando outra Conta da AWS carrega um objeto no </a:t>
            </a:r>
            <a:r>
              <a:rPr lang="pt-BR" b="0" i="0" dirty="0" err="1">
                <a:solidFill>
                  <a:srgbClr val="16191F"/>
                </a:solidFill>
                <a:effectLst/>
                <a:latin typeface="Amazon Ember"/>
              </a:rPr>
              <a:t>bucket</a:t>
            </a:r>
            <a:r>
              <a:rPr lang="pt-BR" b="0" i="0" dirty="0">
                <a:solidFill>
                  <a:srgbClr val="16191F"/>
                </a:solidFill>
                <a:effectLst/>
                <a:latin typeface="Amazon Ember"/>
              </a:rPr>
              <a:t> do S3, essa conta (que gravou o objeto) é a proprietária do objeto, tem acesso a ele e pode conceder acesso a outros usuários por meio de listas de controle de acesso (</a:t>
            </a:r>
            <a:r>
              <a:rPr lang="pt-BR" b="0" i="0" dirty="0" err="1">
                <a:solidFill>
                  <a:srgbClr val="16191F"/>
                </a:solidFill>
                <a:effectLst/>
                <a:latin typeface="Amazon Ember"/>
              </a:rPr>
              <a:t>ACLs</a:t>
            </a:r>
            <a:r>
              <a:rPr lang="pt-BR" b="0" i="0" dirty="0">
                <a:solidFill>
                  <a:srgbClr val="16191F"/>
                </a:solidFill>
                <a:effectLst/>
                <a:latin typeface="Amazon Ember"/>
              </a:rPr>
              <a:t>). É possível usar </a:t>
            </a:r>
            <a:r>
              <a:rPr lang="pt-BR" b="0" i="0" dirty="0" err="1">
                <a:solidFill>
                  <a:srgbClr val="16191F"/>
                </a:solidFill>
                <a:effectLst/>
                <a:latin typeface="Amazon Ember"/>
              </a:rPr>
              <a:t>Object</a:t>
            </a:r>
            <a:r>
              <a:rPr lang="pt-BR" b="0" i="0" dirty="0">
                <a:solidFill>
                  <a:srgbClr val="16191F"/>
                </a:solidFill>
                <a:effectLst/>
                <a:latin typeface="Amazon Ember"/>
              </a:rPr>
              <a:t> </a:t>
            </a:r>
            <a:r>
              <a:rPr lang="pt-BR" b="0" i="0" dirty="0" err="1">
                <a:solidFill>
                  <a:srgbClr val="16191F"/>
                </a:solidFill>
                <a:effectLst/>
                <a:latin typeface="Amazon Ember"/>
              </a:rPr>
              <a:t>Ownership</a:t>
            </a:r>
            <a:r>
              <a:rPr lang="pt-BR" b="0" i="0" dirty="0">
                <a:solidFill>
                  <a:srgbClr val="16191F"/>
                </a:solidFill>
                <a:effectLst/>
                <a:latin typeface="Amazon Ember"/>
              </a:rPr>
              <a:t> para alterar esse comportamento padrão para que as </a:t>
            </a:r>
            <a:r>
              <a:rPr lang="pt-BR" b="0" i="0" dirty="0" err="1">
                <a:solidFill>
                  <a:srgbClr val="16191F"/>
                </a:solidFill>
                <a:effectLst/>
                <a:latin typeface="Amazon Ember"/>
              </a:rPr>
              <a:t>ACLs</a:t>
            </a:r>
            <a:r>
              <a:rPr lang="pt-BR" b="0" i="0" dirty="0">
                <a:solidFill>
                  <a:srgbClr val="16191F"/>
                </a:solidFill>
                <a:effectLst/>
                <a:latin typeface="Amazon Ember"/>
              </a:rPr>
              <a:t> sejam desabilitadas e você, como proprietário do </a:t>
            </a:r>
            <a:r>
              <a:rPr lang="pt-BR" b="0" i="0" dirty="0" err="1">
                <a:solidFill>
                  <a:srgbClr val="16191F"/>
                </a:solidFill>
                <a:effectLst/>
                <a:latin typeface="Amazon Ember"/>
              </a:rPr>
              <a:t>bucket</a:t>
            </a:r>
            <a:r>
              <a:rPr lang="pt-BR" b="0" i="0" dirty="0">
                <a:solidFill>
                  <a:srgbClr val="16191F"/>
                </a:solidFill>
                <a:effectLst/>
                <a:latin typeface="Amazon Ember"/>
              </a:rPr>
              <a:t>, automaticamente seja proprietário de todos os objetos de seu </a:t>
            </a:r>
            <a:r>
              <a:rPr lang="pt-BR" b="0" i="0" dirty="0" err="1">
                <a:solidFill>
                  <a:srgbClr val="16191F"/>
                </a:solidFill>
                <a:effectLst/>
                <a:latin typeface="Amazon Ember"/>
              </a:rPr>
              <a:t>bucket</a:t>
            </a:r>
            <a:r>
              <a:rPr lang="pt-BR" b="0" i="0" dirty="0">
                <a:solidFill>
                  <a:srgbClr val="16191F"/>
                </a:solidFill>
                <a:effectLst/>
                <a:latin typeface="Amazon Ember"/>
              </a:rPr>
              <a:t>. Como resultado, o controle de acesso para seus dados é baseado em políticas, como políticas do IAM, políticas de </a:t>
            </a:r>
            <a:r>
              <a:rPr lang="pt-BR" b="0" i="0" dirty="0" err="1">
                <a:solidFill>
                  <a:srgbClr val="16191F"/>
                </a:solidFill>
                <a:effectLst/>
                <a:latin typeface="Amazon Ember"/>
              </a:rPr>
              <a:t>bucket</a:t>
            </a:r>
            <a:r>
              <a:rPr lang="pt-BR" b="0" i="0" dirty="0">
                <a:solidFill>
                  <a:srgbClr val="16191F"/>
                </a:solidFill>
                <a:effectLst/>
                <a:latin typeface="Amazon Ember"/>
              </a:rPr>
              <a:t> do S3, políticas de </a:t>
            </a:r>
            <a:r>
              <a:rPr lang="pt-BR" b="0" i="0" dirty="0" err="1">
                <a:solidFill>
                  <a:srgbClr val="16191F"/>
                </a:solidFill>
                <a:effectLst/>
                <a:latin typeface="Amazon Ember"/>
              </a:rPr>
              <a:t>endpoint</a:t>
            </a:r>
            <a:r>
              <a:rPr lang="pt-BR" b="0" i="0" dirty="0">
                <a:solidFill>
                  <a:srgbClr val="16191F"/>
                </a:solidFill>
                <a:effectLst/>
                <a:latin typeface="Amazon Ember"/>
              </a:rPr>
              <a:t> da Virtual Private Cloud (VPC) e políticas de controle de serviço (SCPs) do AWS </a:t>
            </a:r>
            <a:r>
              <a:rPr lang="pt-BR" b="0" i="0" dirty="0" err="1">
                <a:solidFill>
                  <a:srgbClr val="16191F"/>
                </a:solidFill>
                <a:effectLst/>
                <a:latin typeface="Amazon Ember"/>
              </a:rPr>
              <a:t>Organizations</a:t>
            </a:r>
            <a:r>
              <a:rPr lang="pt-BR" b="0" i="0" dirty="0">
                <a:solidFill>
                  <a:srgbClr val="16191F"/>
                </a:solidFill>
                <a:effectLst/>
                <a:latin typeface="Amazon Ember"/>
              </a:rPr>
              <a:t>. Para obter mais informações, consulte </a:t>
            </a:r>
            <a:r>
              <a:rPr lang="pt-BR" b="0" i="0" u="none" strike="noStrike" dirty="0">
                <a:solidFill>
                  <a:srgbClr val="16191F"/>
                </a:solidFill>
                <a:effectLst/>
                <a:latin typeface="Amazon Ember"/>
                <a:hlinkClick r:id="rId5"/>
              </a:rPr>
              <a:t>Controlar a propriedade de objetos e desabilitar </a:t>
            </a:r>
            <a:r>
              <a:rPr lang="pt-BR" b="0" i="0" u="none" strike="noStrike" dirty="0" err="1">
                <a:solidFill>
                  <a:srgbClr val="16191F"/>
                </a:solidFill>
                <a:effectLst/>
                <a:latin typeface="Amazon Ember"/>
                <a:hlinkClick r:id="rId5"/>
              </a:rPr>
              <a:t>ACLs</a:t>
            </a:r>
            <a:r>
              <a:rPr lang="pt-BR" b="0" i="0" u="none" strike="noStrike" dirty="0">
                <a:solidFill>
                  <a:srgbClr val="16191F"/>
                </a:solidFill>
                <a:effectLst/>
                <a:latin typeface="Amazon Ember"/>
                <a:hlinkClick r:id="rId5"/>
              </a:rPr>
              <a:t> para seu </a:t>
            </a:r>
            <a:r>
              <a:rPr lang="pt-BR" b="0" i="0" u="none" strike="noStrike" dirty="0" err="1">
                <a:solidFill>
                  <a:srgbClr val="16191F"/>
                </a:solidFill>
                <a:effectLst/>
                <a:latin typeface="Amazon Ember"/>
                <a:hlinkClick r:id="rId5"/>
              </a:rPr>
              <a:t>bucket</a:t>
            </a:r>
            <a:r>
              <a:rPr lang="pt-BR" b="0" i="0" dirty="0">
                <a:solidFill>
                  <a:srgbClr val="16191F"/>
                </a:solidFill>
                <a:effectLst/>
                <a:latin typeface="Amazon Ember"/>
              </a:rPr>
              <a:t>.</a:t>
            </a:r>
          </a:p>
          <a:p>
            <a:pPr algn="l"/>
            <a:r>
              <a:rPr lang="pt-BR" b="0" i="0" dirty="0">
                <a:solidFill>
                  <a:srgbClr val="16191F"/>
                </a:solidFill>
                <a:effectLst/>
                <a:latin typeface="Amazon Ember"/>
              </a:rPr>
              <a:t>As políticas de </a:t>
            </a:r>
            <a:r>
              <a:rPr lang="pt-BR" b="0" i="0" dirty="0" err="1">
                <a:solidFill>
                  <a:srgbClr val="16191F"/>
                </a:solidFill>
                <a:effectLst/>
                <a:latin typeface="Amazon Ember"/>
              </a:rPr>
              <a:t>bucket</a:t>
            </a:r>
            <a:r>
              <a:rPr lang="pt-BR" b="0" i="0" dirty="0">
                <a:solidFill>
                  <a:srgbClr val="16191F"/>
                </a:solidFill>
                <a:effectLst/>
                <a:latin typeface="Amazon Ember"/>
              </a:rPr>
              <a:t> usam uma linguagem de política de acesso baseada em JSON. Você pode usar políticas de </a:t>
            </a:r>
            <a:r>
              <a:rPr lang="pt-BR" b="0" i="0" dirty="0" err="1">
                <a:solidFill>
                  <a:srgbClr val="16191F"/>
                </a:solidFill>
                <a:effectLst/>
                <a:latin typeface="Amazon Ember"/>
              </a:rPr>
              <a:t>bucket</a:t>
            </a:r>
            <a:r>
              <a:rPr lang="pt-BR" b="0" i="0" dirty="0">
                <a:solidFill>
                  <a:srgbClr val="16191F"/>
                </a:solidFill>
                <a:effectLst/>
                <a:latin typeface="Amazon Ember"/>
              </a:rPr>
              <a:t> para adicionar ou negar permissões para os objetos em um </a:t>
            </a:r>
            <a:r>
              <a:rPr lang="pt-BR" b="0" i="0" dirty="0" err="1">
                <a:solidFill>
                  <a:srgbClr val="16191F"/>
                </a:solidFill>
                <a:effectLst/>
                <a:latin typeface="Amazon Ember"/>
              </a:rPr>
              <a:t>bucket</a:t>
            </a:r>
            <a:r>
              <a:rPr lang="pt-BR" b="0" i="0" dirty="0">
                <a:solidFill>
                  <a:srgbClr val="16191F"/>
                </a:solidFill>
                <a:effectLst/>
                <a:latin typeface="Amazon Ember"/>
              </a:rPr>
              <a:t>. As políticas de </a:t>
            </a:r>
            <a:r>
              <a:rPr lang="pt-BR" b="0" i="0" dirty="0" err="1">
                <a:solidFill>
                  <a:srgbClr val="16191F"/>
                </a:solidFill>
                <a:effectLst/>
                <a:latin typeface="Amazon Ember"/>
              </a:rPr>
              <a:t>bucket</a:t>
            </a:r>
            <a:r>
              <a:rPr lang="pt-BR" b="0" i="0" dirty="0">
                <a:solidFill>
                  <a:srgbClr val="16191F"/>
                </a:solidFill>
                <a:effectLst/>
                <a:latin typeface="Amazon Ember"/>
              </a:rPr>
              <a:t> permitem ou negam solicitações com base nos elementos da política, incluindo o solicitante, ações do S3, recursos e aspectos ou condições da solicitação (por exemplo, o endereço IP usado para fazer a solicitação). Por exemplo, você pode criar uma política de </a:t>
            </a:r>
            <a:r>
              <a:rPr lang="pt-BR" b="0" i="0" dirty="0" err="1">
                <a:solidFill>
                  <a:srgbClr val="16191F"/>
                </a:solidFill>
                <a:effectLst/>
                <a:latin typeface="Amazon Ember"/>
              </a:rPr>
              <a:t>bucket</a:t>
            </a:r>
            <a:r>
              <a:rPr lang="pt-BR" b="0" i="0" dirty="0">
                <a:solidFill>
                  <a:srgbClr val="16191F"/>
                </a:solidFill>
                <a:effectLst/>
                <a:latin typeface="Amazon Ember"/>
              </a:rPr>
              <a:t> que conceda permissões entre contas para carregar objetos em um </a:t>
            </a:r>
            <a:r>
              <a:rPr lang="pt-BR" b="0" i="0" dirty="0" err="1">
                <a:solidFill>
                  <a:srgbClr val="16191F"/>
                </a:solidFill>
                <a:effectLst/>
                <a:latin typeface="Amazon Ember"/>
              </a:rPr>
              <a:t>bucket</a:t>
            </a:r>
            <a:r>
              <a:rPr lang="pt-BR" b="0" i="0" dirty="0">
                <a:solidFill>
                  <a:srgbClr val="16191F"/>
                </a:solidFill>
                <a:effectLst/>
                <a:latin typeface="Amazon Ember"/>
              </a:rPr>
              <a:t> do S3 enquanto garante que o proprietário do </a:t>
            </a:r>
            <a:r>
              <a:rPr lang="pt-BR" b="0" i="0" dirty="0" err="1">
                <a:solidFill>
                  <a:srgbClr val="16191F"/>
                </a:solidFill>
                <a:effectLst/>
                <a:latin typeface="Amazon Ember"/>
              </a:rPr>
              <a:t>bucket</a:t>
            </a:r>
            <a:r>
              <a:rPr lang="pt-BR" b="0" i="0" dirty="0">
                <a:solidFill>
                  <a:srgbClr val="16191F"/>
                </a:solidFill>
                <a:effectLst/>
                <a:latin typeface="Amazon Ember"/>
              </a:rPr>
              <a:t> tenha controle total dos objetos carregados. Para obter mais informações, consulte </a:t>
            </a:r>
            <a:r>
              <a:rPr lang="pt-BR" b="0" i="0" u="none" strike="noStrike" dirty="0">
                <a:solidFill>
                  <a:srgbClr val="16191F"/>
                </a:solidFill>
                <a:effectLst/>
                <a:latin typeface="Amazon Ember"/>
                <a:hlinkClick r:id="rId6"/>
              </a:rPr>
              <a:t>Exemplos de políticas de </a:t>
            </a:r>
            <a:r>
              <a:rPr lang="pt-BR" b="0" i="0" u="none" strike="noStrike" dirty="0" err="1">
                <a:solidFill>
                  <a:srgbClr val="16191F"/>
                </a:solidFill>
                <a:effectLst/>
                <a:latin typeface="Amazon Ember"/>
                <a:hlinkClick r:id="rId6"/>
              </a:rPr>
              <a:t>bucket</a:t>
            </a:r>
            <a:r>
              <a:rPr lang="pt-BR" b="0" i="0" dirty="0">
                <a:solidFill>
                  <a:srgbClr val="16191F"/>
                </a:solidFill>
                <a:effectLst/>
                <a:latin typeface="Amazon Ember"/>
              </a:rPr>
              <a:t>.</a:t>
            </a:r>
          </a:p>
          <a:p>
            <a:pPr algn="l"/>
            <a:r>
              <a:rPr lang="pt-BR" b="0" i="0" dirty="0">
                <a:solidFill>
                  <a:srgbClr val="16191F"/>
                </a:solidFill>
                <a:effectLst/>
                <a:latin typeface="Amazon Ember"/>
              </a:rPr>
              <a:t>Na política de </a:t>
            </a:r>
            <a:r>
              <a:rPr lang="pt-BR" b="0" i="0" dirty="0" err="1">
                <a:solidFill>
                  <a:srgbClr val="16191F"/>
                </a:solidFill>
                <a:effectLst/>
                <a:latin typeface="Amazon Ember"/>
              </a:rPr>
              <a:t>bucket</a:t>
            </a:r>
            <a:r>
              <a:rPr lang="pt-BR" b="0" i="0" dirty="0">
                <a:solidFill>
                  <a:srgbClr val="16191F"/>
                </a:solidFill>
                <a:effectLst/>
                <a:latin typeface="Amazon Ember"/>
              </a:rPr>
              <a:t>, você pode usar caracteres curinga nos nomes de recursos da </a:t>
            </a:r>
            <a:r>
              <a:rPr lang="pt-BR" b="0" i="0" dirty="0" err="1">
                <a:solidFill>
                  <a:srgbClr val="16191F"/>
                </a:solidFill>
                <a:effectLst/>
                <a:latin typeface="Amazon Ember"/>
              </a:rPr>
              <a:t>Amazon</a:t>
            </a:r>
            <a:r>
              <a:rPr lang="pt-BR" b="0" i="0" dirty="0">
                <a:solidFill>
                  <a:srgbClr val="16191F"/>
                </a:solidFill>
                <a:effectLst/>
                <a:latin typeface="Amazon Ember"/>
              </a:rPr>
              <a:t> (</a:t>
            </a:r>
            <a:r>
              <a:rPr lang="pt-BR" b="0" i="0" dirty="0" err="1">
                <a:solidFill>
                  <a:srgbClr val="16191F"/>
                </a:solidFill>
                <a:effectLst/>
                <a:latin typeface="Amazon Ember"/>
              </a:rPr>
              <a:t>ARNs</a:t>
            </a:r>
            <a:r>
              <a:rPr lang="pt-BR" b="0" i="0" dirty="0">
                <a:solidFill>
                  <a:srgbClr val="16191F"/>
                </a:solidFill>
                <a:effectLst/>
                <a:latin typeface="Amazon Ember"/>
              </a:rPr>
              <a:t>) e outros valores para conceder permissões a um subconjunto de objetos. Por exemplo, você pode controlar o acesso a grupos de objetos que começam com um </a:t>
            </a:r>
            <a:r>
              <a:rPr lang="pt-BR" b="0" i="0" u="none" strike="noStrike" dirty="0">
                <a:solidFill>
                  <a:srgbClr val="16191F"/>
                </a:solidFill>
                <a:effectLst/>
                <a:latin typeface="Amazon Ember"/>
                <a:hlinkClick r:id="rId7"/>
              </a:rPr>
              <a:t>prefixo</a:t>
            </a:r>
            <a:r>
              <a:rPr lang="pt-BR" b="0" i="0" dirty="0">
                <a:solidFill>
                  <a:srgbClr val="16191F"/>
                </a:solidFill>
                <a:effectLst/>
                <a:latin typeface="Amazon Ember"/>
              </a:rPr>
              <a:t> ou termine com uma determinada extensão, como .</a:t>
            </a:r>
            <a:r>
              <a:rPr lang="pt-BR" b="0" i="0" dirty="0" err="1">
                <a:solidFill>
                  <a:srgbClr val="16191F"/>
                </a:solidFill>
                <a:effectLst/>
                <a:latin typeface="Amazon Ember"/>
              </a:rPr>
              <a:t>html</a:t>
            </a:r>
            <a:r>
              <a:rPr lang="pt-BR" b="0" i="0" dirty="0">
                <a:solidFill>
                  <a:srgbClr val="16191F"/>
                </a:solidFill>
                <a:effectLst/>
                <a:latin typeface="Amazon Ember"/>
              </a:rPr>
              <a:t>.</a:t>
            </a:r>
          </a:p>
          <a:p>
            <a:pPr algn="l"/>
            <a:r>
              <a:rPr lang="pt-BR" b="0" i="0" dirty="0">
                <a:solidFill>
                  <a:srgbClr val="16191F"/>
                </a:solidFill>
                <a:effectLst/>
                <a:latin typeface="Amazon Ember"/>
              </a:rPr>
              <a:t>Os tópicos nesta seção fornecem exemplos e mostram como adicionar uma política de </a:t>
            </a:r>
            <a:r>
              <a:rPr lang="pt-BR" b="0" i="0" dirty="0" err="1">
                <a:solidFill>
                  <a:srgbClr val="16191F"/>
                </a:solidFill>
                <a:effectLst/>
                <a:latin typeface="Amazon Ember"/>
              </a:rPr>
              <a:t>bucket</a:t>
            </a:r>
            <a:r>
              <a:rPr lang="pt-BR" b="0" i="0" dirty="0">
                <a:solidFill>
                  <a:srgbClr val="16191F"/>
                </a:solidFill>
                <a:effectLst/>
                <a:latin typeface="Amazon Ember"/>
              </a:rPr>
              <a:t> no console do S3. Para obter informações sobre as políticas de usuário do IAM, consulte </a:t>
            </a:r>
            <a:r>
              <a:rPr lang="pt-BR" b="0" i="0" u="none" strike="noStrike" dirty="0">
                <a:solidFill>
                  <a:srgbClr val="16191F"/>
                </a:solidFill>
                <a:effectLst/>
                <a:latin typeface="Amazon Ember"/>
                <a:hlinkClick r:id="rId8"/>
              </a:rPr>
              <a:t>Uso de políticas de usuário do IAM</a:t>
            </a:r>
            <a:r>
              <a:rPr lang="pt-BR" b="0" i="0" dirty="0">
                <a:solidFill>
                  <a:srgbClr val="16191F"/>
                </a:solidFill>
                <a:effectLst/>
                <a:latin typeface="Amazon Ember"/>
              </a:rPr>
              <a:t>. Para obter informações sobre a linguagem da política de </a:t>
            </a:r>
            <a:r>
              <a:rPr lang="pt-BR" b="0" i="0" dirty="0" err="1">
                <a:solidFill>
                  <a:srgbClr val="16191F"/>
                </a:solidFill>
                <a:effectLst/>
                <a:latin typeface="Amazon Ember"/>
              </a:rPr>
              <a:t>bucket</a:t>
            </a:r>
            <a:r>
              <a:rPr lang="pt-BR" b="0" i="0" dirty="0">
                <a:solidFill>
                  <a:srgbClr val="16191F"/>
                </a:solidFill>
                <a:effectLst/>
                <a:latin typeface="Amazon Ember"/>
              </a:rPr>
              <a:t>, consulte </a:t>
            </a:r>
            <a:r>
              <a:rPr lang="pt-BR" b="0" i="0" u="none" strike="noStrike" dirty="0">
                <a:solidFill>
                  <a:srgbClr val="16191F"/>
                </a:solidFill>
                <a:effectLst/>
                <a:latin typeface="Amazon Ember"/>
                <a:hlinkClick r:id="rId9"/>
              </a:rPr>
              <a:t>Políticas e permissões no </a:t>
            </a:r>
            <a:r>
              <a:rPr lang="pt-BR" b="0" i="0" u="none" strike="noStrike" dirty="0" err="1">
                <a:solidFill>
                  <a:srgbClr val="16191F"/>
                </a:solidFill>
                <a:effectLst/>
                <a:latin typeface="Amazon Ember"/>
                <a:hlinkClick r:id="rId9"/>
              </a:rPr>
              <a:t>Amazon</a:t>
            </a:r>
            <a:r>
              <a:rPr lang="pt-BR" b="0" i="0" u="none" strike="noStrike" dirty="0">
                <a:solidFill>
                  <a:srgbClr val="16191F"/>
                </a:solidFill>
                <a:effectLst/>
                <a:latin typeface="Amazon Ember"/>
                <a:hlinkClick r:id="rId9"/>
              </a:rPr>
              <a:t> S3</a:t>
            </a:r>
            <a:endParaRPr lang="pt-BR" b="0" i="0" dirty="0">
              <a:solidFill>
                <a:srgbClr val="16191F"/>
              </a:solidFill>
              <a:effectLst/>
              <a:latin typeface="Amazon Ember"/>
            </a:endParaRPr>
          </a:p>
          <a:p>
            <a:pPr algn="l"/>
            <a:r>
              <a:rPr lang="pt-BR" b="1" i="0" dirty="0">
                <a:solidFill>
                  <a:srgbClr val="16191F"/>
                </a:solidFill>
                <a:effectLst/>
                <a:latin typeface="Amazon Ember"/>
              </a:rPr>
              <a:t>Importante</a:t>
            </a:r>
            <a:endParaRPr lang="pt-BR" b="0" i="0" dirty="0">
              <a:solidFill>
                <a:srgbClr val="16191F"/>
              </a:solidFill>
              <a:effectLst/>
              <a:latin typeface="Amazon Ember"/>
            </a:endParaRPr>
          </a:p>
          <a:p>
            <a:pPr algn="l"/>
            <a:r>
              <a:rPr lang="pt-BR" b="0" i="0" dirty="0">
                <a:solidFill>
                  <a:srgbClr val="16191F"/>
                </a:solidFill>
                <a:effectLst/>
                <a:latin typeface="Amazon Ember"/>
              </a:rPr>
              <a:t>As políticas de </a:t>
            </a:r>
            <a:r>
              <a:rPr lang="pt-BR" b="0" i="0" dirty="0" err="1">
                <a:solidFill>
                  <a:srgbClr val="16191F"/>
                </a:solidFill>
                <a:effectLst/>
                <a:latin typeface="Amazon Ember"/>
              </a:rPr>
              <a:t>bucket</a:t>
            </a:r>
            <a:r>
              <a:rPr lang="pt-BR" b="0" i="0" dirty="0">
                <a:solidFill>
                  <a:srgbClr val="16191F"/>
                </a:solidFill>
                <a:effectLst/>
                <a:latin typeface="Amazon Ember"/>
              </a:rPr>
              <a:t> são limitadas a 20 KB.</a:t>
            </a:r>
          </a:p>
          <a:p>
            <a:pPr algn="l"/>
            <a:endParaRPr lang="pt-BR" b="0" i="0" dirty="0">
              <a:solidFill>
                <a:srgbClr val="16191F"/>
              </a:solidFill>
              <a:effectLst/>
              <a:latin typeface="Amazon Embe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19</a:t>
            </a:fld>
            <a:endParaRPr/>
          </a:p>
        </p:txBody>
      </p:sp>
    </p:spTree>
    <p:extLst>
      <p:ext uri="{BB962C8B-B14F-4D97-AF65-F5344CB8AC3E}">
        <p14:creationId xmlns:p14="http://schemas.microsoft.com/office/powerpoint/2010/main" val="383876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0" i="0" dirty="0">
                <a:solidFill>
                  <a:srgbClr val="16191F"/>
                </a:solidFill>
                <a:effectLst/>
                <a:latin typeface="Amazon Ember"/>
              </a:rPr>
              <a:t>Documentação: https://docs.aws.amazon.com/pt_br/AmazonS3/latest/userguide/example-policies-s3.html</a:t>
            </a:r>
          </a:p>
          <a:p>
            <a:pPr algn="l"/>
            <a:endParaRPr lang="pt-BR" b="0" i="0" dirty="0">
              <a:solidFill>
                <a:srgbClr val="16191F"/>
              </a:solidFill>
              <a:effectLst/>
              <a:latin typeface="Amazon Ember"/>
            </a:endParaRPr>
          </a:p>
          <a:p>
            <a:pPr algn="l"/>
            <a:r>
              <a:rPr lang="pt-BR" b="0" i="0" dirty="0">
                <a:solidFill>
                  <a:srgbClr val="16191F"/>
                </a:solidFill>
                <a:effectLst/>
                <a:latin typeface="Amazon Ember"/>
              </a:rPr>
              <a:t>Uso de políticas de usuário do IAM</a:t>
            </a:r>
          </a:p>
          <a:p>
            <a:pPr algn="l"/>
            <a:r>
              <a:rPr lang="pt-BR" b="1" i="0" u="none" strike="noStrike" dirty="0">
                <a:solidFill>
                  <a:srgbClr val="16191F"/>
                </a:solidFill>
                <a:effectLst/>
                <a:latin typeface="Amazon Ember"/>
                <a:hlinkClick r:id="rId3"/>
              </a:rPr>
              <a:t>PDF</a:t>
            </a:r>
            <a:r>
              <a:rPr lang="pt-BR" b="1" i="0" u="none" strike="noStrike" dirty="0">
                <a:solidFill>
                  <a:srgbClr val="16191F"/>
                </a:solidFill>
                <a:effectLst/>
                <a:latin typeface="Amazon Ember"/>
                <a:hlinkClick r:id="rId4"/>
              </a:rPr>
              <a:t>RSS</a:t>
            </a:r>
            <a:endParaRPr lang="pt-BR" b="0" i="0" dirty="0">
              <a:solidFill>
                <a:srgbClr val="16191F"/>
              </a:solidFill>
              <a:effectLst/>
              <a:latin typeface="Amazon Ember"/>
            </a:endParaRPr>
          </a:p>
          <a:p>
            <a:pPr algn="l"/>
            <a:r>
              <a:rPr lang="pt-BR" b="0" i="0" dirty="0">
                <a:solidFill>
                  <a:srgbClr val="16191F"/>
                </a:solidFill>
                <a:effectLst/>
                <a:latin typeface="Amazon Ember"/>
              </a:rPr>
              <a:t>Você pode criar e configurar políticas de usuário do IAM para controlar o acesso do usuário ao </a:t>
            </a:r>
            <a:r>
              <a:rPr lang="pt-BR" b="0" i="0" dirty="0" err="1">
                <a:solidFill>
                  <a:srgbClr val="16191F"/>
                </a:solidFill>
                <a:effectLst/>
                <a:latin typeface="Amazon Ember"/>
              </a:rPr>
              <a:t>Amazon</a:t>
            </a:r>
            <a:r>
              <a:rPr lang="pt-BR" b="0" i="0" dirty="0">
                <a:solidFill>
                  <a:srgbClr val="16191F"/>
                </a:solidFill>
                <a:effectLst/>
                <a:latin typeface="Amazon Ember"/>
              </a:rPr>
              <a:t> S3. As políticas de usuário usam linguagem de política de acesso baseada em JSON.</a:t>
            </a:r>
          </a:p>
          <a:p>
            <a:pPr algn="l"/>
            <a:r>
              <a:rPr lang="pt-BR" b="0" i="0" dirty="0">
                <a:solidFill>
                  <a:srgbClr val="16191F"/>
                </a:solidFill>
                <a:effectLst/>
                <a:latin typeface="Amazon Ember"/>
              </a:rPr>
              <a:t>Esta seção mostra diversas políticas de usuário do IAM para controle de acesso de usuário ao </a:t>
            </a:r>
            <a:r>
              <a:rPr lang="pt-BR" b="0" i="0" dirty="0" err="1">
                <a:solidFill>
                  <a:srgbClr val="16191F"/>
                </a:solidFill>
                <a:effectLst/>
                <a:latin typeface="Amazon Ember"/>
              </a:rPr>
              <a:t>Amazon</a:t>
            </a:r>
            <a:r>
              <a:rPr lang="pt-BR" b="0" i="0" dirty="0">
                <a:solidFill>
                  <a:srgbClr val="16191F"/>
                </a:solidFill>
                <a:effectLst/>
                <a:latin typeface="Amazon Ember"/>
              </a:rPr>
              <a:t> S3. Por exemplo, </a:t>
            </a:r>
            <a:r>
              <a:rPr lang="pt-BR" b="0" i="1" dirty="0">
                <a:solidFill>
                  <a:srgbClr val="16191F"/>
                </a:solidFill>
                <a:effectLst/>
                <a:latin typeface="Amazon Ember"/>
              </a:rPr>
              <a:t>políticas de </a:t>
            </a:r>
            <a:r>
              <a:rPr lang="pt-BR" b="0" i="1" dirty="0" err="1">
                <a:solidFill>
                  <a:srgbClr val="16191F"/>
                </a:solidFill>
                <a:effectLst/>
                <a:latin typeface="Amazon Ember"/>
              </a:rPr>
              <a:t>bucket</a:t>
            </a:r>
            <a:r>
              <a:rPr lang="pt-BR" b="0" i="0" dirty="0">
                <a:solidFill>
                  <a:srgbClr val="16191F"/>
                </a:solidFill>
                <a:effectLst/>
                <a:latin typeface="Amazon Ember"/>
              </a:rPr>
              <a:t>, consulte </a:t>
            </a:r>
            <a:r>
              <a:rPr lang="pt-BR" b="0" i="0" u="none" strike="noStrike" dirty="0">
                <a:solidFill>
                  <a:srgbClr val="16191F"/>
                </a:solidFill>
                <a:effectLst/>
                <a:latin typeface="Amazon Ember"/>
                <a:hlinkClick r:id="rId5"/>
              </a:rPr>
              <a:t>Uso de políticas de </a:t>
            </a:r>
            <a:r>
              <a:rPr lang="pt-BR" b="0" i="0" u="none" strike="noStrike" dirty="0" err="1">
                <a:solidFill>
                  <a:srgbClr val="16191F"/>
                </a:solidFill>
                <a:effectLst/>
                <a:latin typeface="Amazon Ember"/>
                <a:hlinkClick r:id="rId5"/>
              </a:rPr>
              <a:t>bucket</a:t>
            </a:r>
            <a:r>
              <a:rPr lang="pt-BR" b="0" i="0" dirty="0">
                <a:solidFill>
                  <a:srgbClr val="16191F"/>
                </a:solidFill>
                <a:effectLst/>
                <a:latin typeface="Amazon Ember"/>
              </a:rPr>
              <a:t>. Para obter informações sobre a linguagem de políticas de acesso, consulte </a:t>
            </a:r>
            <a:r>
              <a:rPr lang="pt-BR" b="0" i="0" u="none" strike="noStrike" dirty="0">
                <a:solidFill>
                  <a:srgbClr val="16191F"/>
                </a:solidFill>
                <a:effectLst/>
                <a:latin typeface="Amazon Ember"/>
                <a:hlinkClick r:id="rId6"/>
              </a:rPr>
              <a:t>Políticas e permissões no </a:t>
            </a:r>
            <a:r>
              <a:rPr lang="pt-BR" b="0" i="0" u="none" strike="noStrike" dirty="0" err="1">
                <a:solidFill>
                  <a:srgbClr val="16191F"/>
                </a:solidFill>
                <a:effectLst/>
                <a:latin typeface="Amazon Ember"/>
                <a:hlinkClick r:id="rId6"/>
              </a:rPr>
              <a:t>Amazon</a:t>
            </a:r>
            <a:r>
              <a:rPr lang="pt-BR" b="0" i="0" u="none" strike="noStrike" dirty="0">
                <a:solidFill>
                  <a:srgbClr val="16191F"/>
                </a:solidFill>
                <a:effectLst/>
                <a:latin typeface="Amazon Ember"/>
                <a:hlinkClick r:id="rId6"/>
              </a:rPr>
              <a:t> S3</a:t>
            </a:r>
            <a:r>
              <a:rPr lang="pt-BR" b="0" i="0" dirty="0">
                <a:solidFill>
                  <a:srgbClr val="16191F"/>
                </a:solidFill>
                <a:effectLst/>
                <a:latin typeface="Amazon Ember"/>
              </a:rPr>
              <a:t>.</a:t>
            </a:r>
          </a:p>
          <a:p>
            <a:pPr algn="l"/>
            <a:r>
              <a:rPr lang="pt-BR" b="1" i="0" dirty="0">
                <a:solidFill>
                  <a:srgbClr val="16191F"/>
                </a:solidFill>
                <a:effectLst/>
                <a:latin typeface="Amazon Ember"/>
              </a:rPr>
              <a:t>Tópicos</a:t>
            </a:r>
            <a:endParaRPr lang="pt-BR" b="0" i="0" dirty="0">
              <a:solidFill>
                <a:srgbClr val="16191F"/>
              </a:solidFill>
              <a:effectLst/>
              <a:latin typeface="Amazon Ember"/>
            </a:endParaRPr>
          </a:p>
          <a:p>
            <a:pPr algn="l">
              <a:buFont typeface="Arial" panose="020B0604020202020204" pitchFamily="34" charset="0"/>
              <a:buChar char="•"/>
            </a:pPr>
            <a:r>
              <a:rPr lang="pt-BR" b="0" i="0" u="none" strike="noStrike" dirty="0">
                <a:solidFill>
                  <a:srgbClr val="16191F"/>
                </a:solidFill>
                <a:effectLst/>
                <a:latin typeface="Amazon Ember"/>
                <a:hlinkClick r:id="rId7"/>
              </a:rPr>
              <a:t>Controlar o acesso a um </a:t>
            </a:r>
            <a:r>
              <a:rPr lang="pt-BR" b="0" i="0" u="none" strike="noStrike" dirty="0" err="1">
                <a:solidFill>
                  <a:srgbClr val="16191F"/>
                </a:solidFill>
                <a:effectLst/>
                <a:latin typeface="Amazon Ember"/>
                <a:hlinkClick r:id="rId7"/>
              </a:rPr>
              <a:t>bucket</a:t>
            </a:r>
            <a:r>
              <a:rPr lang="pt-BR" b="0" i="0" u="none" strike="noStrike" dirty="0">
                <a:solidFill>
                  <a:srgbClr val="16191F"/>
                </a:solidFill>
                <a:effectLst/>
                <a:latin typeface="Amazon Ember"/>
                <a:hlinkClick r:id="rId7"/>
              </a:rPr>
              <a:t> com políticas de usuário</a:t>
            </a:r>
            <a:endParaRPr lang="pt-BR" b="0" i="0" dirty="0">
              <a:solidFill>
                <a:srgbClr val="16191F"/>
              </a:solidFill>
              <a:effectLst/>
              <a:latin typeface="Amazon Ember"/>
            </a:endParaRPr>
          </a:p>
          <a:p>
            <a:pPr algn="l">
              <a:buFont typeface="Arial" panose="020B0604020202020204" pitchFamily="34" charset="0"/>
              <a:buChar char="•"/>
            </a:pPr>
            <a:r>
              <a:rPr lang="pt-BR" b="0" i="0" u="none" strike="noStrike" dirty="0">
                <a:solidFill>
                  <a:srgbClr val="16191F"/>
                </a:solidFill>
                <a:effectLst/>
                <a:latin typeface="Amazon Ember"/>
                <a:hlinkClick r:id="rId8"/>
              </a:rPr>
              <a:t>Exemplos de política de usuário</a:t>
            </a:r>
            <a:endParaRPr lang="pt-BR" b="0" i="0" dirty="0">
              <a:solidFill>
                <a:srgbClr val="16191F"/>
              </a:solidFill>
              <a:effectLst/>
              <a:latin typeface="Amazon Ember"/>
            </a:endParaRPr>
          </a:p>
          <a:p>
            <a:pPr algn="l"/>
            <a:endParaRPr lang="pt-BR" b="0" i="0" dirty="0">
              <a:solidFill>
                <a:srgbClr val="16191F"/>
              </a:solidFill>
              <a:effectLst/>
              <a:latin typeface="Amazon Embe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20</a:t>
            </a:fld>
            <a:endParaRPr/>
          </a:p>
        </p:txBody>
      </p:sp>
    </p:spTree>
    <p:extLst>
      <p:ext uri="{BB962C8B-B14F-4D97-AF65-F5344CB8AC3E}">
        <p14:creationId xmlns:p14="http://schemas.microsoft.com/office/powerpoint/2010/main" val="3498403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21</a:t>
            </a:fld>
            <a:endParaRPr/>
          </a:p>
        </p:txBody>
      </p:sp>
    </p:spTree>
    <p:extLst>
      <p:ext uri="{BB962C8B-B14F-4D97-AF65-F5344CB8AC3E}">
        <p14:creationId xmlns:p14="http://schemas.microsoft.com/office/powerpoint/2010/main" val="4138252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22</a:t>
            </a:fld>
            <a:endParaRPr/>
          </a:p>
        </p:txBody>
      </p:sp>
    </p:spTree>
    <p:extLst>
      <p:ext uri="{BB962C8B-B14F-4D97-AF65-F5344CB8AC3E}">
        <p14:creationId xmlns:p14="http://schemas.microsoft.com/office/powerpoint/2010/main" val="1016931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23</a:t>
            </a:fld>
            <a:endParaRPr/>
          </a:p>
        </p:txBody>
      </p:sp>
    </p:spTree>
    <p:extLst>
      <p:ext uri="{BB962C8B-B14F-4D97-AF65-F5344CB8AC3E}">
        <p14:creationId xmlns:p14="http://schemas.microsoft.com/office/powerpoint/2010/main" val="3331256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24</a:t>
            </a:fld>
            <a:endParaRPr/>
          </a:p>
        </p:txBody>
      </p:sp>
    </p:spTree>
    <p:extLst>
      <p:ext uri="{BB962C8B-B14F-4D97-AF65-F5344CB8AC3E}">
        <p14:creationId xmlns:p14="http://schemas.microsoft.com/office/powerpoint/2010/main" val="2791469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Documentação</a:t>
            </a:r>
            <a:r>
              <a:rPr lang="pt-BR" b="0" i="0" dirty="0">
                <a:solidFill>
                  <a:srgbClr val="16191F"/>
                </a:solidFill>
                <a:effectLst/>
                <a:latin typeface="Amazon Ember"/>
              </a:rPr>
              <a:t>: https://docs.aws.amazon.com/pt_br/AmazonS3/latest/userguide/storage-class-intro.html</a:t>
            </a:r>
          </a:p>
          <a:p>
            <a:pPr algn="l"/>
            <a:endParaRPr lang="pt-BR" b="0" i="0" dirty="0">
              <a:solidFill>
                <a:srgbClr val="16191F"/>
              </a:solidFill>
              <a:effectLst/>
              <a:latin typeface="Amazon Ember"/>
            </a:endParaRPr>
          </a:p>
          <a:p>
            <a:pPr algn="l"/>
            <a:r>
              <a:rPr lang="pt-BR" b="0" i="0" dirty="0">
                <a:solidFill>
                  <a:srgbClr val="16191F"/>
                </a:solidFill>
                <a:effectLst/>
                <a:latin typeface="Amazon Ember"/>
              </a:rPr>
              <a:t>Uso de classes de armazenamento do </a:t>
            </a:r>
            <a:r>
              <a:rPr lang="pt-BR" b="0" i="0" dirty="0" err="1">
                <a:solidFill>
                  <a:srgbClr val="16191F"/>
                </a:solidFill>
                <a:effectLst/>
                <a:latin typeface="Amazon Ember"/>
              </a:rPr>
              <a:t>Amazon</a:t>
            </a:r>
            <a:r>
              <a:rPr lang="pt-BR" b="0" i="0" dirty="0">
                <a:solidFill>
                  <a:srgbClr val="16191F"/>
                </a:solidFill>
                <a:effectLst/>
                <a:latin typeface="Amazon Ember"/>
              </a:rPr>
              <a:t> S3</a:t>
            </a:r>
          </a:p>
          <a:p>
            <a:pPr algn="l"/>
            <a:r>
              <a:rPr lang="pt-BR" b="1" i="0" u="none" strike="noStrike" dirty="0">
                <a:solidFill>
                  <a:srgbClr val="16191F"/>
                </a:solidFill>
                <a:effectLst/>
                <a:latin typeface="Amazon Ember"/>
                <a:hlinkClick r:id="rId3"/>
              </a:rPr>
              <a:t>PDF</a:t>
            </a:r>
            <a:r>
              <a:rPr lang="pt-BR" b="1" i="0" u="none" strike="noStrike" dirty="0">
                <a:solidFill>
                  <a:srgbClr val="16191F"/>
                </a:solidFill>
                <a:effectLst/>
                <a:latin typeface="Amazon Ember"/>
                <a:hlinkClick r:id="rId4"/>
              </a:rPr>
              <a:t>RSS</a:t>
            </a:r>
            <a:endParaRPr lang="pt-BR" b="0" i="0" dirty="0">
              <a:solidFill>
                <a:srgbClr val="16191F"/>
              </a:solidFill>
              <a:effectLst/>
              <a:latin typeface="Amazon Ember"/>
            </a:endParaRPr>
          </a:p>
          <a:p>
            <a:pPr algn="l"/>
            <a:r>
              <a:rPr lang="pt-BR" b="0" i="0" dirty="0">
                <a:solidFill>
                  <a:srgbClr val="16191F"/>
                </a:solidFill>
                <a:effectLst/>
                <a:latin typeface="Amazon Ember"/>
              </a:rPr>
              <a:t>Cada objeto no </a:t>
            </a:r>
            <a:r>
              <a:rPr lang="pt-BR" b="0" i="0" dirty="0" err="1">
                <a:solidFill>
                  <a:srgbClr val="16191F"/>
                </a:solidFill>
                <a:effectLst/>
                <a:latin typeface="Amazon Ember"/>
              </a:rPr>
              <a:t>Amazon</a:t>
            </a:r>
            <a:r>
              <a:rPr lang="pt-BR" b="0" i="0" dirty="0">
                <a:solidFill>
                  <a:srgbClr val="16191F"/>
                </a:solidFill>
                <a:effectLst/>
                <a:latin typeface="Amazon Ember"/>
              </a:rPr>
              <a:t> S3 tem uma classe de armazenamento associada a ele. Por exemplo, se você lista os objetos em um </a:t>
            </a:r>
            <a:r>
              <a:rPr lang="pt-BR" b="0" i="0" dirty="0" err="1">
                <a:solidFill>
                  <a:srgbClr val="16191F"/>
                </a:solidFill>
                <a:effectLst/>
                <a:latin typeface="Amazon Ember"/>
              </a:rPr>
              <a:t>bucket</a:t>
            </a:r>
            <a:r>
              <a:rPr lang="pt-BR" b="0" i="0" dirty="0">
                <a:solidFill>
                  <a:srgbClr val="16191F"/>
                </a:solidFill>
                <a:effectLst/>
                <a:latin typeface="Amazon Ember"/>
              </a:rPr>
              <a:t> do S3, o console mostra a classe de armazenamento de todos os objetos na lista. O </a:t>
            </a:r>
            <a:r>
              <a:rPr lang="pt-BR" b="0" i="0" dirty="0" err="1">
                <a:solidFill>
                  <a:srgbClr val="16191F"/>
                </a:solidFill>
                <a:effectLst/>
                <a:latin typeface="Amazon Ember"/>
              </a:rPr>
              <a:t>Amazon</a:t>
            </a:r>
            <a:r>
              <a:rPr lang="pt-BR" b="0" i="0" dirty="0">
                <a:solidFill>
                  <a:srgbClr val="16191F"/>
                </a:solidFill>
                <a:effectLst/>
                <a:latin typeface="Amazon Ember"/>
              </a:rPr>
              <a:t> S3 oferece uma variedade de classes de armazenamento para os objetos que você armazena. Escolha uma classe de acordo com seu cenário de caso de uso e dos requisitos de acesso de performance. Todas essas classes de armazenamento oferecem alta durabilidade.</a:t>
            </a:r>
          </a:p>
          <a:p>
            <a:pPr algn="l"/>
            <a:endParaRPr lang="pt-BR" b="0" i="0" dirty="0">
              <a:solidFill>
                <a:srgbClr val="16191F"/>
              </a:solidFill>
              <a:effectLst/>
              <a:latin typeface="Amazon Embe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25</a:t>
            </a:fld>
            <a:endParaRPr/>
          </a:p>
        </p:txBody>
      </p:sp>
    </p:spTree>
    <p:extLst>
      <p:ext uri="{BB962C8B-B14F-4D97-AF65-F5344CB8AC3E}">
        <p14:creationId xmlns:p14="http://schemas.microsoft.com/office/powerpoint/2010/main" val="2764633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Classes de armazenamento de objetos acessados com frequência</a:t>
            </a:r>
          </a:p>
          <a:p>
            <a:pPr algn="l"/>
            <a:r>
              <a:rPr lang="pt-BR" b="0" i="0" dirty="0">
                <a:solidFill>
                  <a:srgbClr val="16191F"/>
                </a:solidFill>
                <a:effectLst/>
                <a:latin typeface="Amazon Ember"/>
              </a:rPr>
              <a:t>Para casos de uso nos quais a performance é importante (aqueles que exigem tempo de acesso de milissegundos) e dados acessados com frequência, o </a:t>
            </a:r>
            <a:r>
              <a:rPr lang="pt-BR" b="0" i="0" dirty="0" err="1">
                <a:solidFill>
                  <a:srgbClr val="16191F"/>
                </a:solidFill>
                <a:effectLst/>
                <a:latin typeface="Amazon Ember"/>
              </a:rPr>
              <a:t>Amazon</a:t>
            </a:r>
            <a:r>
              <a:rPr lang="pt-BR" b="0" i="0" dirty="0">
                <a:solidFill>
                  <a:srgbClr val="16191F"/>
                </a:solidFill>
                <a:effectLst/>
                <a:latin typeface="Amazon Ember"/>
              </a:rPr>
              <a:t> S3 fornece as seguintes classes de armazenamento:</a:t>
            </a:r>
          </a:p>
          <a:p>
            <a:pPr algn="l">
              <a:buFont typeface="Arial" panose="020B0604020202020204" pitchFamily="34" charset="0"/>
              <a:buChar char="•"/>
            </a:pPr>
            <a:r>
              <a:rPr lang="pt-BR" b="1" i="0" dirty="0">
                <a:solidFill>
                  <a:srgbClr val="16191F"/>
                </a:solidFill>
                <a:effectLst/>
                <a:latin typeface="Amazon Ember"/>
              </a:rPr>
              <a:t>S3 Standard</a:t>
            </a:r>
            <a:r>
              <a:rPr lang="pt-BR" b="0" i="0" dirty="0">
                <a:solidFill>
                  <a:srgbClr val="16191F"/>
                </a:solidFill>
                <a:effectLst/>
                <a:latin typeface="Amazon Ember"/>
              </a:rPr>
              <a:t>: a classe de armazenamento padrão. Se você não especificar a classe de armazenamento ao fazer upload de um objeto, o </a:t>
            </a:r>
            <a:r>
              <a:rPr lang="pt-BR" b="0" i="0" dirty="0" err="1">
                <a:solidFill>
                  <a:srgbClr val="16191F"/>
                </a:solidFill>
                <a:effectLst/>
                <a:latin typeface="Amazon Ember"/>
              </a:rPr>
              <a:t>Amazon</a:t>
            </a:r>
            <a:r>
              <a:rPr lang="pt-BR" b="0" i="0" dirty="0">
                <a:solidFill>
                  <a:srgbClr val="16191F"/>
                </a:solidFill>
                <a:effectLst/>
                <a:latin typeface="Amazon Ember"/>
              </a:rPr>
              <a:t> S3 atribuirá a classe S3 Standard.</a:t>
            </a:r>
          </a:p>
          <a:p>
            <a:pPr algn="l">
              <a:buFont typeface="Arial" panose="020B0604020202020204" pitchFamily="34" charset="0"/>
              <a:buChar char="•"/>
            </a:pPr>
            <a:r>
              <a:rPr lang="pt-BR" b="1" i="0" dirty="0">
                <a:solidFill>
                  <a:srgbClr val="16191F"/>
                </a:solidFill>
                <a:effectLst/>
                <a:latin typeface="Amazon Ember"/>
              </a:rPr>
              <a:t>Redundância </a:t>
            </a:r>
            <a:r>
              <a:rPr lang="pt-BR" b="1" i="0" dirty="0" err="1">
                <a:solidFill>
                  <a:srgbClr val="16191F"/>
                </a:solidFill>
                <a:effectLst/>
                <a:latin typeface="Amazon Ember"/>
              </a:rPr>
              <a:t>reduzida</a:t>
            </a:r>
            <a:r>
              <a:rPr lang="pt-BR" b="0" i="0" dirty="0" err="1">
                <a:solidFill>
                  <a:srgbClr val="16191F"/>
                </a:solidFill>
                <a:effectLst/>
                <a:latin typeface="Amazon Ember"/>
              </a:rPr>
              <a:t>:a</a:t>
            </a:r>
            <a:r>
              <a:rPr lang="pt-BR" b="0" i="0" dirty="0">
                <a:solidFill>
                  <a:srgbClr val="16191F"/>
                </a:solidFill>
                <a:effectLst/>
                <a:latin typeface="Amazon Ember"/>
              </a:rPr>
              <a:t> classe Armazenamento de redundância reduzida (RRS) foi criada para dados reproduzíveis não críticos que podem ser armazenados em níveis de redundância menores do que a classe S3 Standard.</a:t>
            </a:r>
          </a:p>
          <a:p>
            <a:pPr algn="l">
              <a:buFont typeface="Arial" panose="020B0604020202020204" pitchFamily="34" charset="0"/>
              <a:buChar char="•"/>
            </a:pPr>
            <a:r>
              <a:rPr lang="pt-BR" b="1" i="0" dirty="0">
                <a:solidFill>
                  <a:srgbClr val="16191F"/>
                </a:solidFill>
                <a:effectLst/>
                <a:latin typeface="Amazon Ember"/>
              </a:rPr>
              <a:t>Importante</a:t>
            </a:r>
            <a:endParaRPr lang="pt-BR" b="0" i="0" dirty="0">
              <a:solidFill>
                <a:srgbClr val="16191F"/>
              </a:solidFill>
              <a:effectLst/>
              <a:latin typeface="Amazon Ember"/>
            </a:endParaRPr>
          </a:p>
          <a:p>
            <a:pPr algn="l">
              <a:buFont typeface="Arial" panose="020B0604020202020204" pitchFamily="34" charset="0"/>
              <a:buChar char="•"/>
            </a:pPr>
            <a:r>
              <a:rPr lang="pt-BR" b="0" i="0" dirty="0">
                <a:solidFill>
                  <a:srgbClr val="16191F"/>
                </a:solidFill>
                <a:effectLst/>
                <a:latin typeface="Amazon Ember"/>
              </a:rPr>
              <a:t>Não recomendamos o uso dessa classe de armazenamento. A classe de armazenamento S3 Standard é mais econômica.</a:t>
            </a:r>
          </a:p>
          <a:p>
            <a:pPr algn="l">
              <a:buFont typeface="Arial" panose="020B0604020202020204" pitchFamily="34" charset="0"/>
              <a:buChar char="•"/>
            </a:pPr>
            <a:r>
              <a:rPr lang="pt-BR" b="0" i="0" dirty="0">
                <a:solidFill>
                  <a:srgbClr val="16191F"/>
                </a:solidFill>
                <a:effectLst/>
                <a:latin typeface="Amazon Ember"/>
              </a:rPr>
              <a:t>Para durabilidade, os objetos RRS têm uma perda anual média prevista de 0,01%. Se um objeto de RRS for perdido, quando forem feitas solicitações a ele, o </a:t>
            </a:r>
            <a:r>
              <a:rPr lang="pt-BR" b="0" i="0" dirty="0" err="1">
                <a:solidFill>
                  <a:srgbClr val="16191F"/>
                </a:solidFill>
                <a:effectLst/>
                <a:latin typeface="Amazon Ember"/>
              </a:rPr>
              <a:t>Amazon</a:t>
            </a:r>
            <a:r>
              <a:rPr lang="pt-BR" b="0" i="0" dirty="0">
                <a:solidFill>
                  <a:srgbClr val="16191F"/>
                </a:solidFill>
                <a:effectLst/>
                <a:latin typeface="Amazon Ember"/>
              </a:rPr>
              <a:t> S3 retornará um erro 405.</a:t>
            </a: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algn="l"/>
            <a:r>
              <a:rPr lang="pt-BR" b="1" i="0" dirty="0">
                <a:solidFill>
                  <a:srgbClr val="16191F"/>
                </a:solidFill>
                <a:effectLst/>
                <a:latin typeface="Amazon Ember"/>
              </a:rPr>
              <a:t>Classe de armazenamento para otimizar automaticamente dados com padrões de acesso alterados ou desconhecidos</a:t>
            </a:r>
          </a:p>
          <a:p>
            <a:pPr algn="l"/>
            <a:r>
              <a:rPr lang="pt-BR" b="0" i="0" dirty="0">
                <a:solidFill>
                  <a:srgbClr val="16191F"/>
                </a:solidFill>
                <a:effectLst/>
                <a:latin typeface="Amazon Ember"/>
              </a:rPr>
              <a:t>O S3 </a:t>
            </a:r>
            <a:r>
              <a:rPr lang="pt-BR" b="0" i="0" dirty="0" err="1">
                <a:solidFill>
                  <a:srgbClr val="16191F"/>
                </a:solidFill>
                <a:effectLst/>
                <a:latin typeface="Amazon Ember"/>
              </a:rPr>
              <a:t>Intelligent-Tiering</a:t>
            </a:r>
            <a:r>
              <a:rPr lang="pt-BR" b="0" i="0" dirty="0">
                <a:solidFill>
                  <a:srgbClr val="16191F"/>
                </a:solidFill>
                <a:effectLst/>
                <a:latin typeface="Amazon Ember"/>
              </a:rPr>
              <a:t> é uma classe de armazenamento do </a:t>
            </a:r>
            <a:r>
              <a:rPr lang="pt-BR" b="0" i="0" dirty="0" err="1">
                <a:solidFill>
                  <a:srgbClr val="16191F"/>
                </a:solidFill>
                <a:effectLst/>
                <a:latin typeface="Amazon Ember"/>
              </a:rPr>
              <a:t>Amazon</a:t>
            </a:r>
            <a:r>
              <a:rPr lang="pt-BR" b="0" i="0" dirty="0">
                <a:solidFill>
                  <a:srgbClr val="16191F"/>
                </a:solidFill>
                <a:effectLst/>
                <a:latin typeface="Amazon Ember"/>
              </a:rPr>
              <a:t> S3 projetada para otimizar os custos de armazenamento ao mover automaticamente os dados para o nível de acesso mais econômico, sem impacto na performance ou sobrecarga operacional. É o único armazenamento na nuvem que oferece economia de custo automática ao mover dados em um nível granular de objeto entre níveis de acesso quando há alteração nos padrões de acesso. O S3 </a:t>
            </a:r>
            <a:r>
              <a:rPr lang="pt-BR" b="0" i="0" dirty="0" err="1">
                <a:solidFill>
                  <a:srgbClr val="16191F"/>
                </a:solidFill>
                <a:effectLst/>
                <a:latin typeface="Amazon Ember"/>
              </a:rPr>
              <a:t>Intelligent-Tiering</a:t>
            </a:r>
            <a:r>
              <a:rPr lang="pt-BR" b="0" i="0" dirty="0">
                <a:solidFill>
                  <a:srgbClr val="16191F"/>
                </a:solidFill>
                <a:effectLst/>
                <a:latin typeface="Amazon Ember"/>
              </a:rPr>
              <a:t> é a classe de armazenamento perfeita quando você quer otimizar os custos de armazenamento dos dados com padrões de acesso desconhecidos ou variáveis. Não há taxas de recuperação para o S3 </a:t>
            </a:r>
            <a:r>
              <a:rPr lang="pt-BR" b="0" i="0" dirty="0" err="1">
                <a:solidFill>
                  <a:srgbClr val="16191F"/>
                </a:solidFill>
                <a:effectLst/>
                <a:latin typeface="Amazon Ember"/>
              </a:rPr>
              <a:t>Intelligent-Tiering</a:t>
            </a:r>
            <a:r>
              <a:rPr lang="pt-BR" b="0" i="0" dirty="0">
                <a:solidFill>
                  <a:srgbClr val="16191F"/>
                </a:solidFill>
                <a:effectLst/>
                <a:latin typeface="Amazon Ember"/>
              </a:rPr>
              <a:t>.</a:t>
            </a:r>
          </a:p>
          <a:p>
            <a:pPr algn="l"/>
            <a:r>
              <a:rPr lang="pt-BR" b="0" i="0" dirty="0">
                <a:solidFill>
                  <a:srgbClr val="16191F"/>
                </a:solidFill>
                <a:effectLst/>
                <a:latin typeface="Amazon Ember"/>
              </a:rPr>
              <a:t>Por uma pequena taxa mensal de automação e monitoramento de objetos, o S3 </a:t>
            </a:r>
            <a:r>
              <a:rPr lang="pt-BR" b="0" i="0" dirty="0" err="1">
                <a:solidFill>
                  <a:srgbClr val="16191F"/>
                </a:solidFill>
                <a:effectLst/>
                <a:latin typeface="Amazon Ember"/>
              </a:rPr>
              <a:t>Intelligent-Tiering</a:t>
            </a:r>
            <a:r>
              <a:rPr lang="pt-BR" b="0" i="0" dirty="0">
                <a:solidFill>
                  <a:srgbClr val="16191F"/>
                </a:solidFill>
                <a:effectLst/>
                <a:latin typeface="Amazon Ember"/>
              </a:rPr>
              <a:t> monitora os padrões de acesso e move automaticamente os objetos que não foram acessados para níveis de acesso de baixo custo. O S3 </a:t>
            </a:r>
            <a:r>
              <a:rPr lang="pt-BR" b="0" i="0" dirty="0" err="1">
                <a:solidFill>
                  <a:srgbClr val="16191F"/>
                </a:solidFill>
                <a:effectLst/>
                <a:latin typeface="Amazon Ember"/>
              </a:rPr>
              <a:t>Intelligent-Tiering</a:t>
            </a:r>
            <a:r>
              <a:rPr lang="pt-BR" b="0" i="0" dirty="0">
                <a:solidFill>
                  <a:srgbClr val="16191F"/>
                </a:solidFill>
                <a:effectLst/>
                <a:latin typeface="Amazon Ember"/>
              </a:rPr>
              <a:t> oferece economia automática de custos de armazenamento em dois níveis de acesso de baixa latência e alta taxa de transferência. Para dados que podem ser acessados de forma assíncrona, os clientes podem optar por ativar os recursos de arquivamento automático na classe de armazenamento do S3 </a:t>
            </a:r>
            <a:r>
              <a:rPr lang="pt-BR" b="0" i="0" dirty="0" err="1">
                <a:solidFill>
                  <a:srgbClr val="16191F"/>
                </a:solidFill>
                <a:effectLst/>
                <a:latin typeface="Amazon Ember"/>
              </a:rPr>
              <a:t>Intelligent-Tiering</a:t>
            </a:r>
            <a:r>
              <a:rPr lang="pt-BR" b="0" i="0" dirty="0">
                <a:solidFill>
                  <a:srgbClr val="16191F"/>
                </a:solidFill>
                <a:effectLst/>
                <a:latin typeface="Amazon Ember"/>
              </a:rPr>
              <a:t>. O S3 </a:t>
            </a:r>
            <a:r>
              <a:rPr lang="pt-BR" b="0" i="0" dirty="0" err="1">
                <a:solidFill>
                  <a:srgbClr val="16191F"/>
                </a:solidFill>
                <a:effectLst/>
                <a:latin typeface="Amazon Ember"/>
              </a:rPr>
              <a:t>Intelligent-Tiering</a:t>
            </a:r>
            <a:r>
              <a:rPr lang="pt-BR" b="0" i="0" dirty="0">
                <a:solidFill>
                  <a:srgbClr val="16191F"/>
                </a:solidFill>
                <a:effectLst/>
                <a:latin typeface="Amazon Ember"/>
              </a:rPr>
              <a:t> foi projetado para oferecer 99,9% de disponibilidade e 99,9999999% de durabilidade.</a:t>
            </a:r>
          </a:p>
          <a:p>
            <a:pPr algn="l"/>
            <a:r>
              <a:rPr lang="pt-BR" b="0" i="0" dirty="0">
                <a:solidFill>
                  <a:srgbClr val="16191F"/>
                </a:solidFill>
                <a:effectLst/>
                <a:latin typeface="Amazon Ember"/>
              </a:rPr>
              <a:t>O S3 </a:t>
            </a:r>
            <a:r>
              <a:rPr lang="pt-BR" b="0" i="0" dirty="0" err="1">
                <a:solidFill>
                  <a:srgbClr val="16191F"/>
                </a:solidFill>
                <a:effectLst/>
                <a:latin typeface="Amazon Ember"/>
              </a:rPr>
              <a:t>Intelligent-Tiering</a:t>
            </a:r>
            <a:r>
              <a:rPr lang="pt-BR" b="0" i="0" dirty="0">
                <a:solidFill>
                  <a:srgbClr val="16191F"/>
                </a:solidFill>
                <a:effectLst/>
                <a:latin typeface="Amazon Ember"/>
              </a:rPr>
              <a:t> armazena objetos automaticamente em três níveis de acesso: </a:t>
            </a:r>
            <a:r>
              <a:rPr lang="pt-BR" b="0" i="1" dirty="0" err="1">
                <a:solidFill>
                  <a:srgbClr val="16191F"/>
                </a:solidFill>
                <a:effectLst/>
                <a:latin typeface="Amazon Ember"/>
              </a:rPr>
              <a:t>Frequent</a:t>
            </a:r>
            <a:r>
              <a:rPr lang="pt-BR" b="0" i="1" dirty="0">
                <a:solidFill>
                  <a:srgbClr val="16191F"/>
                </a:solidFill>
                <a:effectLst/>
                <a:latin typeface="Amazon Ember"/>
              </a:rPr>
              <a:t> Access</a:t>
            </a:r>
            <a:r>
              <a:rPr lang="pt-BR" b="0" i="0" dirty="0">
                <a:solidFill>
                  <a:srgbClr val="16191F"/>
                </a:solidFill>
                <a:effectLst/>
                <a:latin typeface="Amazon Ember"/>
              </a:rPr>
              <a:t> (Acesso frequente), </a:t>
            </a:r>
            <a:r>
              <a:rPr lang="pt-BR" b="0" i="1" dirty="0" err="1">
                <a:solidFill>
                  <a:srgbClr val="16191F"/>
                </a:solidFill>
                <a:effectLst/>
                <a:latin typeface="Amazon Ember"/>
              </a:rPr>
              <a:t>Infrequent</a:t>
            </a:r>
            <a:r>
              <a:rPr lang="pt-BR" b="0" i="1" dirty="0">
                <a:solidFill>
                  <a:srgbClr val="16191F"/>
                </a:solidFill>
                <a:effectLst/>
                <a:latin typeface="Amazon Ember"/>
              </a:rPr>
              <a:t> Access</a:t>
            </a:r>
            <a:r>
              <a:rPr lang="pt-BR" b="0" i="0" dirty="0">
                <a:solidFill>
                  <a:srgbClr val="16191F"/>
                </a:solidFill>
                <a:effectLst/>
                <a:latin typeface="Amazon Ember"/>
              </a:rPr>
              <a:t>(Acesso infrequente) e </a:t>
            </a:r>
            <a:r>
              <a:rPr lang="pt-BR" b="0" i="1" dirty="0" err="1">
                <a:solidFill>
                  <a:srgbClr val="16191F"/>
                </a:solidFill>
                <a:effectLst/>
                <a:latin typeface="Amazon Ember"/>
              </a:rPr>
              <a:t>Archive</a:t>
            </a:r>
            <a:r>
              <a:rPr lang="pt-BR" b="0" i="1" dirty="0">
                <a:solidFill>
                  <a:srgbClr val="16191F"/>
                </a:solidFill>
                <a:effectLst/>
                <a:latin typeface="Amazon Ember"/>
              </a:rPr>
              <a:t> Instant Access</a:t>
            </a:r>
            <a:r>
              <a:rPr lang="pt-BR" b="0" i="0" dirty="0">
                <a:solidFill>
                  <a:srgbClr val="16191F"/>
                </a:solidFill>
                <a:effectLst/>
                <a:latin typeface="Amazon Ember"/>
              </a:rPr>
              <a:t> (Acesso instantâneo ao arquivo). Os objetos que foram carregados ou transferidos para o S3 </a:t>
            </a:r>
            <a:r>
              <a:rPr lang="pt-BR" b="0" i="0" dirty="0" err="1">
                <a:solidFill>
                  <a:srgbClr val="16191F"/>
                </a:solidFill>
                <a:effectLst/>
                <a:latin typeface="Amazon Ember"/>
              </a:rPr>
              <a:t>Intelligent-Tiering</a:t>
            </a:r>
            <a:r>
              <a:rPr lang="pt-BR" b="0" i="0" dirty="0">
                <a:solidFill>
                  <a:srgbClr val="16191F"/>
                </a:solidFill>
                <a:effectLst/>
                <a:latin typeface="Amazon Ember"/>
              </a:rPr>
              <a:t> são automaticamente armazenados no nível </a:t>
            </a:r>
            <a:r>
              <a:rPr lang="pt-BR" b="0" i="1" dirty="0">
                <a:solidFill>
                  <a:srgbClr val="16191F"/>
                </a:solidFill>
                <a:effectLst/>
                <a:latin typeface="Amazon Ember"/>
              </a:rPr>
              <a:t>Acesso frequente</a:t>
            </a:r>
            <a:r>
              <a:rPr lang="pt-BR" b="0" i="0" dirty="0">
                <a:solidFill>
                  <a:srgbClr val="16191F"/>
                </a:solidFill>
                <a:effectLst/>
                <a:latin typeface="Amazon Ember"/>
              </a:rPr>
              <a:t>. O S3 </a:t>
            </a:r>
            <a:r>
              <a:rPr lang="pt-BR" b="0" i="0" dirty="0" err="1">
                <a:solidFill>
                  <a:srgbClr val="16191F"/>
                </a:solidFill>
                <a:effectLst/>
                <a:latin typeface="Amazon Ember"/>
              </a:rPr>
              <a:t>Intelligent-Tiering</a:t>
            </a:r>
            <a:r>
              <a:rPr lang="pt-BR" b="0" i="0" dirty="0">
                <a:solidFill>
                  <a:srgbClr val="16191F"/>
                </a:solidFill>
                <a:effectLst/>
                <a:latin typeface="Amazon Ember"/>
              </a:rPr>
              <a:t> trabalha monitorando os padrões de acesso e, em seguida, move os objetos que não foram acessados durante 30 dias consecutivos para o nível </a:t>
            </a:r>
            <a:r>
              <a:rPr lang="pt-BR" b="0" i="1" dirty="0">
                <a:solidFill>
                  <a:srgbClr val="16191F"/>
                </a:solidFill>
                <a:effectLst/>
                <a:latin typeface="Amazon Ember"/>
              </a:rPr>
              <a:t>Acesso infrequente</a:t>
            </a:r>
            <a:r>
              <a:rPr lang="pt-BR" b="0" i="0" dirty="0">
                <a:solidFill>
                  <a:srgbClr val="16191F"/>
                </a:solidFill>
                <a:effectLst/>
                <a:latin typeface="Amazon Ember"/>
              </a:rPr>
              <a:t>. Com o S3 </a:t>
            </a:r>
            <a:r>
              <a:rPr lang="pt-BR" b="0" i="0" dirty="0" err="1">
                <a:solidFill>
                  <a:srgbClr val="16191F"/>
                </a:solidFill>
                <a:effectLst/>
                <a:latin typeface="Amazon Ember"/>
              </a:rPr>
              <a:t>Intelligent-Tiering</a:t>
            </a:r>
            <a:r>
              <a:rPr lang="pt-BR" b="0" i="0" dirty="0">
                <a:solidFill>
                  <a:srgbClr val="16191F"/>
                </a:solidFill>
                <a:effectLst/>
                <a:latin typeface="Amazon Ember"/>
              </a:rPr>
              <a:t>, todos os objetos que não foram acessados durante 90 dias consecutivos serão movidos automaticamente para o nível </a:t>
            </a:r>
            <a:r>
              <a:rPr lang="pt-BR" b="0" i="1" dirty="0" err="1">
                <a:solidFill>
                  <a:srgbClr val="16191F"/>
                </a:solidFill>
                <a:effectLst/>
                <a:latin typeface="Amazon Ember"/>
              </a:rPr>
              <a:t>Archive</a:t>
            </a:r>
            <a:r>
              <a:rPr lang="pt-BR" b="0" i="1" dirty="0">
                <a:solidFill>
                  <a:srgbClr val="16191F"/>
                </a:solidFill>
                <a:effectLst/>
                <a:latin typeface="Amazon Ember"/>
              </a:rPr>
              <a:t> Instant Access</a:t>
            </a:r>
            <a:r>
              <a:rPr lang="pt-BR" b="0" i="0" dirty="0">
                <a:solidFill>
                  <a:srgbClr val="16191F"/>
                </a:solidFill>
                <a:effectLst/>
                <a:latin typeface="Amazon Ember"/>
              </a:rPr>
              <a:t> (Acesso instantâneo ao arquivo). Você pode configurar o S3 </a:t>
            </a:r>
            <a:r>
              <a:rPr lang="pt-BR" b="0" i="0" dirty="0" err="1">
                <a:solidFill>
                  <a:srgbClr val="16191F"/>
                </a:solidFill>
                <a:effectLst/>
                <a:latin typeface="Amazon Ember"/>
              </a:rPr>
              <a:t>Intelligent-Tiering</a:t>
            </a:r>
            <a:r>
              <a:rPr lang="pt-BR" b="0" i="0" dirty="0">
                <a:solidFill>
                  <a:srgbClr val="16191F"/>
                </a:solidFill>
                <a:effectLst/>
                <a:latin typeface="Amazon Ember"/>
              </a:rPr>
              <a:t> como sua classe de armazenamento padrão para dados recém-criados ou pode optar por ativar um ou ambos os níveis de acesso de arquivamento usando a API com </a:t>
            </a:r>
            <a:r>
              <a:rPr lang="pt-BR" b="0" i="0" u="none" strike="noStrike" dirty="0" err="1">
                <a:solidFill>
                  <a:srgbClr val="16191F"/>
                </a:solidFill>
                <a:effectLst/>
                <a:latin typeface="Amazon Ember"/>
                <a:hlinkClick r:id="rId3"/>
              </a:rPr>
              <a:t>PutBucketIntelligentTieringConfiguration</a:t>
            </a:r>
            <a:r>
              <a:rPr lang="pt-BR" b="0" i="0" dirty="0">
                <a:solidFill>
                  <a:srgbClr val="16191F"/>
                </a:solidFill>
                <a:effectLst/>
                <a:latin typeface="Amazon Ember"/>
              </a:rPr>
              <a:t>, a CLI ou o console do </a:t>
            </a:r>
            <a:r>
              <a:rPr lang="pt-BR" b="0" i="0" dirty="0" err="1">
                <a:solidFill>
                  <a:srgbClr val="16191F"/>
                </a:solidFill>
                <a:effectLst/>
                <a:latin typeface="Amazon Ember"/>
              </a:rPr>
              <a:t>Amazon</a:t>
            </a:r>
            <a:r>
              <a:rPr lang="pt-BR" b="0" i="0" dirty="0">
                <a:solidFill>
                  <a:srgbClr val="16191F"/>
                </a:solidFill>
                <a:effectLst/>
                <a:latin typeface="Amazon Ember"/>
              </a:rPr>
              <a:t> S3. Depois que você ativa um ou ambos os níveis de acesso de arquivamento, o S3 </a:t>
            </a:r>
            <a:r>
              <a:rPr lang="pt-BR" b="0" i="0" dirty="0" err="1">
                <a:solidFill>
                  <a:srgbClr val="16191F"/>
                </a:solidFill>
                <a:effectLst/>
                <a:latin typeface="Amazon Ember"/>
              </a:rPr>
              <a:t>Intelligent-Tiering</a:t>
            </a:r>
            <a:r>
              <a:rPr lang="pt-BR" b="0" i="0" dirty="0">
                <a:solidFill>
                  <a:srgbClr val="16191F"/>
                </a:solidFill>
                <a:effectLst/>
                <a:latin typeface="Amazon Ember"/>
              </a:rPr>
              <a:t> move automaticamente os objetos que não foram acessados durante 90 dias consecutivos para o nível de </a:t>
            </a:r>
            <a:r>
              <a:rPr lang="pt-BR" b="0" i="1" dirty="0">
                <a:solidFill>
                  <a:srgbClr val="16191F"/>
                </a:solidFill>
                <a:effectLst/>
                <a:latin typeface="Amazon Ember"/>
              </a:rPr>
              <a:t>Acesso de arquivamento</a:t>
            </a:r>
            <a:r>
              <a:rPr lang="pt-BR" b="0" i="0" dirty="0">
                <a:solidFill>
                  <a:srgbClr val="16191F"/>
                </a:solidFill>
                <a:effectLst/>
                <a:latin typeface="Amazon Ember"/>
              </a:rPr>
              <a:t> e depois de 180 dias consecutivos sem acesso para o nível de </a:t>
            </a:r>
            <a:r>
              <a:rPr lang="pt-BR" b="0" i="1" dirty="0">
                <a:solidFill>
                  <a:srgbClr val="16191F"/>
                </a:solidFill>
                <a:effectLst/>
                <a:latin typeface="Amazon Ember"/>
              </a:rPr>
              <a:t>Acesso de arquivamento profundo</a:t>
            </a:r>
            <a:r>
              <a:rPr lang="pt-BR" b="0" i="0" dirty="0">
                <a:solidFill>
                  <a:srgbClr val="16191F"/>
                </a:solidFill>
                <a:effectLst/>
                <a:latin typeface="Amazon Ember"/>
              </a:rPr>
              <a:t>. Para obter mais informações sobre como usar o S3 </a:t>
            </a:r>
            <a:r>
              <a:rPr lang="pt-BR" b="0" i="0" dirty="0" err="1">
                <a:solidFill>
                  <a:srgbClr val="16191F"/>
                </a:solidFill>
                <a:effectLst/>
                <a:latin typeface="Amazon Ember"/>
              </a:rPr>
              <a:t>Intelligent-Tiering</a:t>
            </a:r>
            <a:r>
              <a:rPr lang="pt-BR" b="0" i="0" dirty="0">
                <a:solidFill>
                  <a:srgbClr val="16191F"/>
                </a:solidFill>
                <a:effectLst/>
                <a:latin typeface="Amazon Ember"/>
              </a:rPr>
              <a:t>, consulte </a:t>
            </a:r>
            <a:r>
              <a:rPr lang="pt-BR" b="0" i="0" u="none" strike="noStrike" dirty="0">
                <a:solidFill>
                  <a:srgbClr val="16191F"/>
                </a:solidFill>
                <a:effectLst/>
                <a:latin typeface="Amazon Ember"/>
                <a:hlinkClick r:id="rId4"/>
              </a:rPr>
              <a:t>Como usar o S3 </a:t>
            </a:r>
            <a:r>
              <a:rPr lang="pt-BR" b="0" i="0" u="none" strike="noStrike" dirty="0" err="1">
                <a:solidFill>
                  <a:srgbClr val="16191F"/>
                </a:solidFill>
                <a:effectLst/>
                <a:latin typeface="Amazon Ember"/>
                <a:hlinkClick r:id="rId4"/>
              </a:rPr>
              <a:t>Intelligent-Tiering</a:t>
            </a:r>
            <a:endParaRPr lang="pt-BR" b="0" i="0" dirty="0">
              <a:solidFill>
                <a:srgbClr val="16191F"/>
              </a:solidFill>
              <a:effectLst/>
              <a:latin typeface="Amazon Ember"/>
            </a:endParaRPr>
          </a:p>
          <a:p>
            <a:pPr algn="l"/>
            <a:r>
              <a:rPr lang="pt-BR" b="0" i="0" dirty="0">
                <a:solidFill>
                  <a:srgbClr val="16191F"/>
                </a:solidFill>
                <a:effectLst/>
                <a:latin typeface="Amazon Ember"/>
              </a:rPr>
              <a:t>Para acessar objetos arquivados posteriormente, primeiro você precisa restaurá-los. Para obter mais informações, consulte </a:t>
            </a:r>
            <a:r>
              <a:rPr lang="pt-BR" b="0" i="0" u="none" strike="noStrike" dirty="0">
                <a:solidFill>
                  <a:srgbClr val="16191F"/>
                </a:solidFill>
                <a:effectLst/>
                <a:latin typeface="Amazon Ember"/>
                <a:hlinkClick r:id="rId5"/>
              </a:rPr>
              <a:t>Restaurar objetos dos níveis </a:t>
            </a:r>
            <a:r>
              <a:rPr lang="pt-BR" b="0" i="0" u="none" strike="noStrike" dirty="0" err="1">
                <a:solidFill>
                  <a:srgbClr val="16191F"/>
                </a:solidFill>
                <a:effectLst/>
                <a:latin typeface="Amazon Ember"/>
                <a:hlinkClick r:id="rId5"/>
              </a:rPr>
              <a:t>Archive</a:t>
            </a:r>
            <a:r>
              <a:rPr lang="pt-BR" b="0" i="0" u="none" strike="noStrike" dirty="0">
                <a:solidFill>
                  <a:srgbClr val="16191F"/>
                </a:solidFill>
                <a:effectLst/>
                <a:latin typeface="Amazon Ember"/>
                <a:hlinkClick r:id="rId5"/>
              </a:rPr>
              <a:t> Access e </a:t>
            </a:r>
            <a:r>
              <a:rPr lang="pt-BR" b="0" i="0" u="none" strike="noStrike" dirty="0" err="1">
                <a:solidFill>
                  <a:srgbClr val="16191F"/>
                </a:solidFill>
                <a:effectLst/>
                <a:latin typeface="Amazon Ember"/>
                <a:hlinkClick r:id="rId5"/>
              </a:rPr>
              <a:t>Deep</a:t>
            </a:r>
            <a:r>
              <a:rPr lang="pt-BR" b="0" i="0" u="none" strike="noStrike" dirty="0">
                <a:solidFill>
                  <a:srgbClr val="16191F"/>
                </a:solidFill>
                <a:effectLst/>
                <a:latin typeface="Amazon Ember"/>
                <a:hlinkClick r:id="rId5"/>
              </a:rPr>
              <a:t> </a:t>
            </a:r>
            <a:r>
              <a:rPr lang="pt-BR" b="0" i="0" u="none" strike="noStrike" dirty="0" err="1">
                <a:solidFill>
                  <a:srgbClr val="16191F"/>
                </a:solidFill>
                <a:effectLst/>
                <a:latin typeface="Amazon Ember"/>
                <a:hlinkClick r:id="rId5"/>
              </a:rPr>
              <a:t>Archive</a:t>
            </a:r>
            <a:r>
              <a:rPr lang="pt-BR" b="0" i="0" u="none" strike="noStrike" dirty="0">
                <a:solidFill>
                  <a:srgbClr val="16191F"/>
                </a:solidFill>
                <a:effectLst/>
                <a:latin typeface="Amazon Ember"/>
                <a:hlinkClick r:id="rId5"/>
              </a:rPr>
              <a:t> Access do S3 </a:t>
            </a:r>
            <a:r>
              <a:rPr lang="pt-BR" b="0" i="0" u="none" strike="noStrike" dirty="0" err="1">
                <a:solidFill>
                  <a:srgbClr val="16191F"/>
                </a:solidFill>
                <a:effectLst/>
                <a:latin typeface="Amazon Ember"/>
                <a:hlinkClick r:id="rId5"/>
              </a:rPr>
              <a:t>Intelligent-Tiering</a:t>
            </a:r>
            <a:r>
              <a:rPr lang="pt-BR" b="0" i="0" dirty="0">
                <a:solidFill>
                  <a:srgbClr val="16191F"/>
                </a:solidFill>
                <a:effectLst/>
                <a:latin typeface="Amazon Ember"/>
              </a:rPr>
              <a:t>.</a:t>
            </a:r>
          </a:p>
          <a:p>
            <a:pPr algn="l"/>
            <a:r>
              <a:rPr lang="pt-BR" b="1" i="0" dirty="0">
                <a:solidFill>
                  <a:srgbClr val="16191F"/>
                </a:solidFill>
                <a:effectLst/>
                <a:latin typeface="Amazon Ember"/>
              </a:rPr>
              <a:t>nota</a:t>
            </a:r>
            <a:endParaRPr lang="pt-BR" b="0" i="0" dirty="0">
              <a:solidFill>
                <a:srgbClr val="16191F"/>
              </a:solidFill>
              <a:effectLst/>
              <a:latin typeface="Amazon Ember"/>
            </a:endParaRPr>
          </a:p>
          <a:p>
            <a:pPr algn="l"/>
            <a:r>
              <a:rPr lang="pt-BR" b="0" i="0" dirty="0">
                <a:solidFill>
                  <a:srgbClr val="16191F"/>
                </a:solidFill>
                <a:effectLst/>
                <a:latin typeface="Amazon Ember"/>
              </a:rPr>
              <a:t>Se o tamanho de um objeto for menor que 128 KB, ele não será monitorado nem qualificado para o nivelamento automático. Objetos menores são sempre armazenados no nível Acesso frequente. Para obter mais informações sobre o S3 </a:t>
            </a:r>
            <a:r>
              <a:rPr lang="pt-BR" b="0" i="0" dirty="0" err="1">
                <a:solidFill>
                  <a:srgbClr val="16191F"/>
                </a:solidFill>
                <a:effectLst/>
                <a:latin typeface="Amazon Ember"/>
              </a:rPr>
              <a:t>Intelligent-Tiering</a:t>
            </a:r>
            <a:r>
              <a:rPr lang="pt-BR" b="0" i="0" dirty="0">
                <a:solidFill>
                  <a:srgbClr val="16191F"/>
                </a:solidFill>
                <a:effectLst/>
                <a:latin typeface="Amazon Ember"/>
              </a:rPr>
              <a:t>, consulte </a:t>
            </a:r>
            <a:r>
              <a:rPr lang="pt-BR" b="0" i="0" u="none" strike="noStrike" dirty="0">
                <a:solidFill>
                  <a:srgbClr val="16191F"/>
                </a:solidFill>
                <a:effectLst/>
                <a:latin typeface="Amazon Ember"/>
                <a:hlinkClick r:id="rId6"/>
              </a:rPr>
              <a:t>Níveis de acesso do S3 </a:t>
            </a:r>
            <a:r>
              <a:rPr lang="pt-BR" b="0" i="0" u="none" strike="noStrike" dirty="0" err="1">
                <a:solidFill>
                  <a:srgbClr val="16191F"/>
                </a:solidFill>
                <a:effectLst/>
                <a:latin typeface="Amazon Ember"/>
                <a:hlinkClick r:id="rId6"/>
              </a:rPr>
              <a:t>Intelligent-Tiering</a:t>
            </a:r>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algn="l"/>
            <a:r>
              <a:rPr lang="pt-BR" b="1" i="0" dirty="0">
                <a:solidFill>
                  <a:srgbClr val="16191F"/>
                </a:solidFill>
                <a:effectLst/>
                <a:latin typeface="Amazon Ember"/>
              </a:rPr>
              <a:t>Classes de armazenamento de objetos acessados com pouca frequência</a:t>
            </a:r>
          </a:p>
          <a:p>
            <a:pPr algn="l"/>
            <a:r>
              <a:rPr lang="pt-BR" b="0" i="0" dirty="0">
                <a:solidFill>
                  <a:srgbClr val="16191F"/>
                </a:solidFill>
                <a:effectLst/>
                <a:latin typeface="Amazon Ember"/>
              </a:rPr>
              <a:t>As classes de armazenamento </a:t>
            </a:r>
            <a:r>
              <a:rPr lang="pt-BR" b="1" i="0" dirty="0">
                <a:solidFill>
                  <a:srgbClr val="16191F"/>
                </a:solidFill>
                <a:effectLst/>
                <a:latin typeface="Amazon Ember"/>
              </a:rPr>
              <a:t>S3 Standard – IA</a:t>
            </a:r>
            <a:r>
              <a:rPr lang="pt-BR" b="0" i="0" dirty="0">
                <a:solidFill>
                  <a:srgbClr val="16191F"/>
                </a:solidFill>
                <a:effectLst/>
                <a:latin typeface="Amazon Ember"/>
              </a:rPr>
              <a:t> e </a:t>
            </a:r>
            <a:r>
              <a:rPr lang="pt-BR" b="1" i="0" dirty="0">
                <a:solidFill>
                  <a:srgbClr val="16191F"/>
                </a:solidFill>
                <a:effectLst/>
                <a:latin typeface="Amazon Ember"/>
              </a:rPr>
              <a:t>S3 </a:t>
            </a:r>
            <a:r>
              <a:rPr lang="pt-BR" b="1" i="0" dirty="0" err="1">
                <a:solidFill>
                  <a:srgbClr val="16191F"/>
                </a:solidFill>
                <a:effectLst/>
                <a:latin typeface="Amazon Ember"/>
              </a:rPr>
              <a:t>One</a:t>
            </a:r>
            <a:r>
              <a:rPr lang="pt-BR" b="1" i="0" dirty="0">
                <a:solidFill>
                  <a:srgbClr val="16191F"/>
                </a:solidFill>
                <a:effectLst/>
                <a:latin typeface="Amazon Ember"/>
              </a:rPr>
              <a:t> Zone – IA</a:t>
            </a:r>
            <a:r>
              <a:rPr lang="pt-BR" b="0" i="0" dirty="0">
                <a:solidFill>
                  <a:srgbClr val="16191F"/>
                </a:solidFill>
                <a:effectLst/>
                <a:latin typeface="Amazon Ember"/>
              </a:rPr>
              <a:t> foram desenvolvidas para dados duradouros e acessados com pouca frequência. (IA é a sigla em inglês para </a:t>
            </a:r>
            <a:r>
              <a:rPr lang="pt-BR" b="0" i="1" dirty="0">
                <a:solidFill>
                  <a:srgbClr val="16191F"/>
                </a:solidFill>
                <a:effectLst/>
                <a:latin typeface="Amazon Ember"/>
              </a:rPr>
              <a:t>acesso pouco frequente</a:t>
            </a:r>
            <a:r>
              <a:rPr lang="pt-BR" b="0" i="0" dirty="0">
                <a:solidFill>
                  <a:srgbClr val="16191F"/>
                </a:solidFill>
                <a:effectLst/>
                <a:latin typeface="Amazon Ember"/>
              </a:rPr>
              <a:t>.) Os objetos S3 Standard – IA e S3 </a:t>
            </a:r>
            <a:r>
              <a:rPr lang="pt-BR" b="0" i="0" dirty="0" err="1">
                <a:solidFill>
                  <a:srgbClr val="16191F"/>
                </a:solidFill>
                <a:effectLst/>
                <a:latin typeface="Amazon Ember"/>
              </a:rPr>
              <a:t>One</a:t>
            </a:r>
            <a:r>
              <a:rPr lang="pt-BR" b="0" i="0" dirty="0">
                <a:solidFill>
                  <a:srgbClr val="16191F"/>
                </a:solidFill>
                <a:effectLst/>
                <a:latin typeface="Amazon Ember"/>
              </a:rPr>
              <a:t> Zone – IA estão disponíveis para acesso de milissegundos (o mesmo que a classe de armazenamento S3 Standard). O </a:t>
            </a:r>
            <a:r>
              <a:rPr lang="pt-BR" b="0" i="0" dirty="0" err="1">
                <a:solidFill>
                  <a:srgbClr val="16191F"/>
                </a:solidFill>
                <a:effectLst/>
                <a:latin typeface="Amazon Ember"/>
              </a:rPr>
              <a:t>Amazon</a:t>
            </a:r>
            <a:r>
              <a:rPr lang="pt-BR" b="0" i="0" dirty="0">
                <a:solidFill>
                  <a:srgbClr val="16191F"/>
                </a:solidFill>
                <a:effectLst/>
                <a:latin typeface="Amazon Ember"/>
              </a:rPr>
              <a:t> S3 cobra uma taxa de recuperação para esses objetos, portanto, eles são mais adequados para dados acessados com pouca frequência. Para obter informações sobre a definição de preços, consulte </a:t>
            </a:r>
            <a:r>
              <a:rPr lang="pt-BR" b="0" i="0" u="none" strike="noStrike" dirty="0">
                <a:solidFill>
                  <a:srgbClr val="16191F"/>
                </a:solidFill>
                <a:effectLst/>
                <a:latin typeface="Amazon Ember"/>
                <a:hlinkClick r:id="rId7"/>
              </a:rPr>
              <a:t>Definição de preços do </a:t>
            </a:r>
            <a:r>
              <a:rPr lang="pt-BR" b="0" i="0" u="none" strike="noStrike" dirty="0" err="1">
                <a:solidFill>
                  <a:srgbClr val="16191F"/>
                </a:solidFill>
                <a:effectLst/>
                <a:latin typeface="Amazon Ember"/>
                <a:hlinkClick r:id="rId7"/>
              </a:rPr>
              <a:t>Amazon</a:t>
            </a:r>
            <a:r>
              <a:rPr lang="pt-BR" b="0" i="0" u="none" strike="noStrike" dirty="0">
                <a:solidFill>
                  <a:srgbClr val="16191F"/>
                </a:solidFill>
                <a:effectLst/>
                <a:latin typeface="Amazon Ember"/>
                <a:hlinkClick r:id="rId7"/>
              </a:rPr>
              <a:t> S3</a:t>
            </a:r>
            <a:r>
              <a:rPr lang="pt-BR" b="0" i="0" dirty="0">
                <a:solidFill>
                  <a:srgbClr val="16191F"/>
                </a:solidFill>
                <a:effectLst/>
                <a:latin typeface="Amazon Ember"/>
              </a:rPr>
              <a:t>.</a:t>
            </a:r>
          </a:p>
          <a:p>
            <a:pPr algn="l"/>
            <a:r>
              <a:rPr lang="pt-BR" b="0" i="0" dirty="0">
                <a:solidFill>
                  <a:srgbClr val="16191F"/>
                </a:solidFill>
                <a:effectLst/>
                <a:latin typeface="Amazon Ember"/>
              </a:rPr>
              <a:t>Por exemplo, é possível escolher as classes de armazenamento S3 Standard – IA e S3 </a:t>
            </a:r>
            <a:r>
              <a:rPr lang="pt-BR" b="0" i="0" dirty="0" err="1">
                <a:solidFill>
                  <a:srgbClr val="16191F"/>
                </a:solidFill>
                <a:effectLst/>
                <a:latin typeface="Amazon Ember"/>
              </a:rPr>
              <a:t>One</a:t>
            </a:r>
            <a:r>
              <a:rPr lang="pt-BR" b="0" i="0" dirty="0">
                <a:solidFill>
                  <a:srgbClr val="16191F"/>
                </a:solidFill>
                <a:effectLst/>
                <a:latin typeface="Amazon Ember"/>
              </a:rPr>
              <a:t> Zone – IA para fazer o seguinte:</a:t>
            </a:r>
          </a:p>
          <a:p>
            <a:pPr algn="l">
              <a:buFont typeface="Arial" panose="020B0604020202020204" pitchFamily="34" charset="0"/>
              <a:buChar char="•"/>
            </a:pPr>
            <a:r>
              <a:rPr lang="pt-BR" b="0" i="0" dirty="0">
                <a:solidFill>
                  <a:srgbClr val="16191F"/>
                </a:solidFill>
                <a:effectLst/>
                <a:latin typeface="Amazon Ember"/>
              </a:rPr>
              <a:t>Para armazenar backups.</a:t>
            </a:r>
          </a:p>
          <a:p>
            <a:pPr algn="l">
              <a:buFont typeface="Arial" panose="020B0604020202020204" pitchFamily="34" charset="0"/>
              <a:buChar char="•"/>
            </a:pPr>
            <a:r>
              <a:rPr lang="pt-BR" b="0" i="0" dirty="0">
                <a:solidFill>
                  <a:srgbClr val="16191F"/>
                </a:solidFill>
                <a:effectLst/>
                <a:latin typeface="Amazon Ember"/>
              </a:rPr>
              <a:t>Para dados mais antigos acessados com pouca frequência, mas que ainda exigem acesso de milissegundos. Por exemplo, ao fazer upload de dados, é possível escolher a classe de armazenamento S3 Standard e usar a configuração de ciclo de vida para solicitar que o </a:t>
            </a:r>
            <a:r>
              <a:rPr lang="pt-BR" b="0" i="0" dirty="0" err="1">
                <a:solidFill>
                  <a:srgbClr val="16191F"/>
                </a:solidFill>
                <a:effectLst/>
                <a:latin typeface="Amazon Ember"/>
              </a:rPr>
              <a:t>Amazon</a:t>
            </a:r>
            <a:r>
              <a:rPr lang="pt-BR" b="0" i="0" dirty="0">
                <a:solidFill>
                  <a:srgbClr val="16191F"/>
                </a:solidFill>
                <a:effectLst/>
                <a:latin typeface="Amazon Ember"/>
              </a:rPr>
              <a:t> S3 transfira os objetos para a classe S3 Standard – IA ou S3 </a:t>
            </a:r>
            <a:r>
              <a:rPr lang="pt-BR" b="0" i="0" dirty="0" err="1">
                <a:solidFill>
                  <a:srgbClr val="16191F"/>
                </a:solidFill>
                <a:effectLst/>
                <a:latin typeface="Amazon Ember"/>
              </a:rPr>
              <a:t>One</a:t>
            </a:r>
            <a:r>
              <a:rPr lang="pt-BR" b="0" i="0" dirty="0">
                <a:solidFill>
                  <a:srgbClr val="16191F"/>
                </a:solidFill>
                <a:effectLst/>
                <a:latin typeface="Amazon Ember"/>
              </a:rPr>
              <a:t> Zone – IA.</a:t>
            </a:r>
          </a:p>
          <a:p>
            <a:pPr algn="l">
              <a:buFont typeface="Arial" panose="020B0604020202020204" pitchFamily="34" charset="0"/>
              <a:buChar char="•"/>
            </a:pPr>
            <a:r>
              <a:rPr lang="pt-BR" b="0" i="0" dirty="0">
                <a:solidFill>
                  <a:srgbClr val="16191F"/>
                </a:solidFill>
                <a:effectLst/>
                <a:latin typeface="Amazon Ember"/>
              </a:rPr>
              <a:t>Para obter mais informações sobre gerenciamento de ciclo de vida, consulte </a:t>
            </a:r>
            <a:r>
              <a:rPr lang="pt-BR" b="0" i="0" u="none" strike="noStrike" dirty="0">
                <a:solidFill>
                  <a:srgbClr val="16191F"/>
                </a:solidFill>
                <a:effectLst/>
                <a:latin typeface="Amazon Ember"/>
                <a:hlinkClick r:id="rId8"/>
              </a:rPr>
              <a:t>Gerenciando seu ciclo de vida de armazenamento</a:t>
            </a:r>
            <a:r>
              <a:rPr lang="pt-BR" b="0" i="0" dirty="0">
                <a:solidFill>
                  <a:srgbClr val="16191F"/>
                </a:solidFill>
                <a:effectLst/>
                <a:latin typeface="Amazon Ember"/>
              </a:rPr>
              <a:t>.</a:t>
            </a:r>
          </a:p>
          <a:p>
            <a:pPr algn="l"/>
            <a:r>
              <a:rPr lang="pt-BR" b="1" i="0" dirty="0">
                <a:solidFill>
                  <a:srgbClr val="16191F"/>
                </a:solidFill>
                <a:effectLst/>
                <a:latin typeface="Amazon Ember"/>
              </a:rPr>
              <a:t>nota</a:t>
            </a:r>
            <a:endParaRPr lang="pt-BR" b="0" i="0" dirty="0">
              <a:solidFill>
                <a:srgbClr val="16191F"/>
              </a:solidFill>
              <a:effectLst/>
              <a:latin typeface="Amazon Ember"/>
            </a:endParaRPr>
          </a:p>
          <a:p>
            <a:pPr algn="l"/>
            <a:r>
              <a:rPr lang="pt-BR" b="0" i="0" dirty="0">
                <a:solidFill>
                  <a:srgbClr val="16191F"/>
                </a:solidFill>
                <a:effectLst/>
                <a:latin typeface="Amazon Ember"/>
              </a:rPr>
              <a:t>As classes de armazenamento S3 Standard – IA e S3 </a:t>
            </a:r>
            <a:r>
              <a:rPr lang="pt-BR" b="0" i="0" dirty="0" err="1">
                <a:solidFill>
                  <a:srgbClr val="16191F"/>
                </a:solidFill>
                <a:effectLst/>
                <a:latin typeface="Amazon Ember"/>
              </a:rPr>
              <a:t>One</a:t>
            </a:r>
            <a:r>
              <a:rPr lang="pt-BR" b="0" i="0" dirty="0">
                <a:solidFill>
                  <a:srgbClr val="16191F"/>
                </a:solidFill>
                <a:effectLst/>
                <a:latin typeface="Amazon Ember"/>
              </a:rPr>
              <a:t> Zone – IA são adequadas para objetos maiores que 128 KB que você planeja armazenar por pelo menos 30 dias. Se um objeto for menor que 128 KB, o </a:t>
            </a:r>
            <a:r>
              <a:rPr lang="pt-BR" b="0" i="0" dirty="0" err="1">
                <a:solidFill>
                  <a:srgbClr val="16191F"/>
                </a:solidFill>
                <a:effectLst/>
                <a:latin typeface="Amazon Ember"/>
              </a:rPr>
              <a:t>Amazon</a:t>
            </a:r>
            <a:r>
              <a:rPr lang="pt-BR" b="0" i="0" dirty="0">
                <a:solidFill>
                  <a:srgbClr val="16191F"/>
                </a:solidFill>
                <a:effectLst/>
                <a:latin typeface="Amazon Ember"/>
              </a:rPr>
              <a:t> S3 cobrará por 128 KB. Se excluir um objeto antes do fim do período mínimo de duração do armazenamento de 30 dias, você será cobrado por 30 dias. Para obter informações sobre a definição de preços, consulte </a:t>
            </a:r>
            <a:r>
              <a:rPr lang="pt-BR" b="0" i="0" u="none" strike="noStrike" dirty="0">
                <a:solidFill>
                  <a:srgbClr val="16191F"/>
                </a:solidFill>
                <a:effectLst/>
                <a:latin typeface="Amazon Ember"/>
                <a:hlinkClick r:id="rId7"/>
              </a:rPr>
              <a:t>Definição de preços do </a:t>
            </a:r>
            <a:r>
              <a:rPr lang="pt-BR" b="0" i="0" u="none" strike="noStrike" dirty="0" err="1">
                <a:solidFill>
                  <a:srgbClr val="16191F"/>
                </a:solidFill>
                <a:effectLst/>
                <a:latin typeface="Amazon Ember"/>
                <a:hlinkClick r:id="rId7"/>
              </a:rPr>
              <a:t>Amazon</a:t>
            </a:r>
            <a:r>
              <a:rPr lang="pt-BR" b="0" i="0" u="none" strike="noStrike" dirty="0">
                <a:solidFill>
                  <a:srgbClr val="16191F"/>
                </a:solidFill>
                <a:effectLst/>
                <a:latin typeface="Amazon Ember"/>
                <a:hlinkClick r:id="rId7"/>
              </a:rPr>
              <a:t> S3</a:t>
            </a:r>
            <a:r>
              <a:rPr lang="pt-BR" b="0" i="0" dirty="0">
                <a:solidFill>
                  <a:srgbClr val="16191F"/>
                </a:solidFill>
                <a:effectLst/>
                <a:latin typeface="Amazon Ember"/>
              </a:rPr>
              <a:t>.</a:t>
            </a:r>
          </a:p>
          <a:p>
            <a:pPr algn="l"/>
            <a:endParaRPr lang="pt-BR" b="0" i="0" dirty="0">
              <a:solidFill>
                <a:srgbClr val="16191F"/>
              </a:solidFill>
              <a:effectLst/>
              <a:latin typeface="Amazon Ember"/>
            </a:endParaRPr>
          </a:p>
          <a:p>
            <a:pPr algn="l"/>
            <a:r>
              <a:rPr lang="pt-BR" b="0" i="0" dirty="0">
                <a:solidFill>
                  <a:srgbClr val="16191F"/>
                </a:solidFill>
                <a:effectLst/>
                <a:latin typeface="Amazon Ember"/>
              </a:rPr>
              <a:t>As diferenças entre essas classes de armazenamento são:</a:t>
            </a:r>
          </a:p>
          <a:p>
            <a:pPr algn="l">
              <a:buFont typeface="Arial" panose="020B0604020202020204" pitchFamily="34" charset="0"/>
              <a:buChar char="•"/>
            </a:pPr>
            <a:r>
              <a:rPr lang="pt-BR" b="1" i="0" dirty="0">
                <a:solidFill>
                  <a:srgbClr val="16191F"/>
                </a:solidFill>
                <a:effectLst/>
                <a:latin typeface="Amazon Ember"/>
              </a:rPr>
              <a:t>S3 Standard – IA</a:t>
            </a:r>
            <a:r>
              <a:rPr lang="pt-BR" b="0" i="0" dirty="0">
                <a:solidFill>
                  <a:srgbClr val="16191F"/>
                </a:solidFill>
                <a:effectLst/>
                <a:latin typeface="Amazon Ember"/>
              </a:rPr>
              <a:t>: o </a:t>
            </a:r>
            <a:r>
              <a:rPr lang="pt-BR" b="0" i="0" dirty="0" err="1">
                <a:solidFill>
                  <a:srgbClr val="16191F"/>
                </a:solidFill>
                <a:effectLst/>
                <a:latin typeface="Amazon Ember"/>
              </a:rPr>
              <a:t>Amazon</a:t>
            </a:r>
            <a:r>
              <a:rPr lang="pt-BR" b="0" i="0" dirty="0">
                <a:solidFill>
                  <a:srgbClr val="16191F"/>
                </a:solidFill>
                <a:effectLst/>
                <a:latin typeface="Amazon Ember"/>
              </a:rPr>
              <a:t> S3 armazena dados de objeto de maneira redundante em várias zonas de disponibilidade separadas geograficamente (de maneira semelhante à classe de armazenamento S3 Standard). Os objetos S3 Standard – IA são resistentes à perda de uma zona de disponibilidade. Essa classe de armazenamento oferece maior disponibilidade e resiliência que a classe S3 </a:t>
            </a:r>
            <a:r>
              <a:rPr lang="pt-BR" b="0" i="0" dirty="0" err="1">
                <a:solidFill>
                  <a:srgbClr val="16191F"/>
                </a:solidFill>
                <a:effectLst/>
                <a:latin typeface="Amazon Ember"/>
              </a:rPr>
              <a:t>One</a:t>
            </a:r>
            <a:r>
              <a:rPr lang="pt-BR" b="0" i="0" dirty="0">
                <a:solidFill>
                  <a:srgbClr val="16191F"/>
                </a:solidFill>
                <a:effectLst/>
                <a:latin typeface="Amazon Ember"/>
              </a:rPr>
              <a:t> Zone – IA.</a:t>
            </a:r>
          </a:p>
          <a:p>
            <a:pPr algn="l">
              <a:buFont typeface="Arial" panose="020B0604020202020204" pitchFamily="34" charset="0"/>
              <a:buChar char="•"/>
            </a:pPr>
            <a:r>
              <a:rPr lang="pt-BR" b="1" i="0" dirty="0">
                <a:solidFill>
                  <a:srgbClr val="16191F"/>
                </a:solidFill>
                <a:effectLst/>
                <a:latin typeface="Amazon Ember"/>
              </a:rPr>
              <a:t>S3 </a:t>
            </a:r>
            <a:r>
              <a:rPr lang="pt-BR" b="1" i="0" dirty="0" err="1">
                <a:solidFill>
                  <a:srgbClr val="16191F"/>
                </a:solidFill>
                <a:effectLst/>
                <a:latin typeface="Amazon Ember"/>
              </a:rPr>
              <a:t>One</a:t>
            </a:r>
            <a:r>
              <a:rPr lang="pt-BR" b="1" i="0" dirty="0">
                <a:solidFill>
                  <a:srgbClr val="16191F"/>
                </a:solidFill>
                <a:effectLst/>
                <a:latin typeface="Amazon Ember"/>
              </a:rPr>
              <a:t> Zone – IA</a:t>
            </a:r>
            <a:r>
              <a:rPr lang="pt-BR" b="0" i="0" dirty="0">
                <a:solidFill>
                  <a:srgbClr val="16191F"/>
                </a:solidFill>
                <a:effectLst/>
                <a:latin typeface="Amazon Ember"/>
              </a:rPr>
              <a:t>: o </a:t>
            </a:r>
            <a:r>
              <a:rPr lang="pt-BR" b="0" i="0" dirty="0" err="1">
                <a:solidFill>
                  <a:srgbClr val="16191F"/>
                </a:solidFill>
                <a:effectLst/>
                <a:latin typeface="Amazon Ember"/>
              </a:rPr>
              <a:t>Amazon</a:t>
            </a:r>
            <a:r>
              <a:rPr lang="pt-BR" b="0" i="0" dirty="0">
                <a:solidFill>
                  <a:srgbClr val="16191F"/>
                </a:solidFill>
                <a:effectLst/>
                <a:latin typeface="Amazon Ember"/>
              </a:rPr>
              <a:t> S3 armazena dados de objeto em apenas uma zona de disponibilidade, e isso a torna menos cara que a classe S3 Standard – IA. No entanto, os dados não são resilientes à perda física da zona de disponibilidade resultante de desastres, como terremotos e inundações. A classe de armazenamento S3 </a:t>
            </a:r>
            <a:r>
              <a:rPr lang="pt-BR" b="0" i="0" dirty="0" err="1">
                <a:solidFill>
                  <a:srgbClr val="16191F"/>
                </a:solidFill>
                <a:effectLst/>
                <a:latin typeface="Amazon Ember"/>
              </a:rPr>
              <a:t>One</a:t>
            </a:r>
            <a:r>
              <a:rPr lang="pt-BR" b="0" i="0" dirty="0">
                <a:solidFill>
                  <a:srgbClr val="16191F"/>
                </a:solidFill>
                <a:effectLst/>
                <a:latin typeface="Amazon Ember"/>
              </a:rPr>
              <a:t> Zone – IA é tão durável quanto a classe Standard – IA, mas é menos disponível e resistente. Para uma comparação de durabilidade e disponibilidade das classes de armazenamento, consulte </a:t>
            </a:r>
            <a:r>
              <a:rPr lang="pt-BR" b="0" i="0" u="none" strike="noStrike" dirty="0">
                <a:solidFill>
                  <a:srgbClr val="16191F"/>
                </a:solidFill>
                <a:effectLst/>
                <a:latin typeface="Amazon Ember"/>
                <a:hlinkClick r:id="rId9"/>
              </a:rPr>
              <a:t>Comparar as classes de armazenamento do </a:t>
            </a:r>
            <a:r>
              <a:rPr lang="pt-BR" b="0" i="0" u="none" strike="noStrike" dirty="0" err="1">
                <a:solidFill>
                  <a:srgbClr val="16191F"/>
                </a:solidFill>
                <a:effectLst/>
                <a:latin typeface="Amazon Ember"/>
                <a:hlinkClick r:id="rId9"/>
              </a:rPr>
              <a:t>Amazon</a:t>
            </a:r>
            <a:r>
              <a:rPr lang="pt-BR" b="0" i="0" u="none" strike="noStrike" dirty="0">
                <a:solidFill>
                  <a:srgbClr val="16191F"/>
                </a:solidFill>
                <a:effectLst/>
                <a:latin typeface="Amazon Ember"/>
                <a:hlinkClick r:id="rId9"/>
              </a:rPr>
              <a:t> S3</a:t>
            </a:r>
            <a:r>
              <a:rPr lang="pt-BR" b="0" i="0" dirty="0">
                <a:solidFill>
                  <a:srgbClr val="16191F"/>
                </a:solidFill>
                <a:effectLst/>
                <a:latin typeface="Amazon Ember"/>
              </a:rPr>
              <a:t> no fim desta seção. Para obter informações sobre a definição de preços, consulte </a:t>
            </a:r>
            <a:r>
              <a:rPr lang="pt-BR" b="0" i="0" u="none" strike="noStrike" dirty="0">
                <a:solidFill>
                  <a:srgbClr val="16191F"/>
                </a:solidFill>
                <a:effectLst/>
                <a:latin typeface="Amazon Ember"/>
                <a:hlinkClick r:id="rId7"/>
              </a:rPr>
              <a:t>Definição de preços do </a:t>
            </a:r>
            <a:r>
              <a:rPr lang="pt-BR" b="0" i="0" u="none" strike="noStrike" dirty="0" err="1">
                <a:solidFill>
                  <a:srgbClr val="16191F"/>
                </a:solidFill>
                <a:effectLst/>
                <a:latin typeface="Amazon Ember"/>
                <a:hlinkClick r:id="rId7"/>
              </a:rPr>
              <a:t>Amazon</a:t>
            </a:r>
            <a:r>
              <a:rPr lang="pt-BR" b="0" i="0" u="none" strike="noStrike" dirty="0">
                <a:solidFill>
                  <a:srgbClr val="16191F"/>
                </a:solidFill>
                <a:effectLst/>
                <a:latin typeface="Amazon Ember"/>
                <a:hlinkClick r:id="rId7"/>
              </a:rPr>
              <a:t> S3</a:t>
            </a:r>
            <a:r>
              <a:rPr lang="pt-BR" b="0" i="0" dirty="0">
                <a:solidFill>
                  <a:srgbClr val="16191F"/>
                </a:solidFill>
                <a:effectLst/>
                <a:latin typeface="Amazon Ember"/>
              </a:rPr>
              <a:t>.</a:t>
            </a:r>
          </a:p>
          <a:p>
            <a:pPr algn="l"/>
            <a:r>
              <a:rPr lang="pt-BR" b="0" i="0" dirty="0">
                <a:solidFill>
                  <a:srgbClr val="16191F"/>
                </a:solidFill>
                <a:effectLst/>
                <a:latin typeface="Amazon Ember"/>
              </a:rPr>
              <a:t>Recomendamos o seguinte:</a:t>
            </a:r>
          </a:p>
          <a:p>
            <a:pPr algn="l">
              <a:buFont typeface="Arial" panose="020B0604020202020204" pitchFamily="34" charset="0"/>
              <a:buChar char="•"/>
            </a:pPr>
            <a:r>
              <a:rPr lang="pt-BR" b="0" i="0" dirty="0">
                <a:solidFill>
                  <a:srgbClr val="16191F"/>
                </a:solidFill>
                <a:effectLst/>
                <a:latin typeface="Amazon Ember"/>
              </a:rPr>
              <a:t>S3 Standard – IA: use para a cópia principal ou única de dados, que não pode ser recriada.</a:t>
            </a:r>
          </a:p>
          <a:p>
            <a:pPr algn="l">
              <a:buFont typeface="Arial" panose="020B0604020202020204" pitchFamily="34" charset="0"/>
              <a:buChar char="•"/>
            </a:pPr>
            <a:r>
              <a:rPr lang="pt-BR" b="0" i="0" dirty="0">
                <a:solidFill>
                  <a:srgbClr val="16191F"/>
                </a:solidFill>
                <a:effectLst/>
                <a:latin typeface="Amazon Ember"/>
              </a:rPr>
              <a:t>S3 </a:t>
            </a:r>
            <a:r>
              <a:rPr lang="pt-BR" b="0" i="0" dirty="0" err="1">
                <a:solidFill>
                  <a:srgbClr val="16191F"/>
                </a:solidFill>
                <a:effectLst/>
                <a:latin typeface="Amazon Ember"/>
              </a:rPr>
              <a:t>One</a:t>
            </a:r>
            <a:r>
              <a:rPr lang="pt-BR" b="0" i="0" dirty="0">
                <a:solidFill>
                  <a:srgbClr val="16191F"/>
                </a:solidFill>
                <a:effectLst/>
                <a:latin typeface="Amazon Ember"/>
              </a:rPr>
              <a:t> </a:t>
            </a:r>
            <a:r>
              <a:rPr lang="pt-BR" b="0" i="0" dirty="0" err="1">
                <a:solidFill>
                  <a:srgbClr val="16191F"/>
                </a:solidFill>
                <a:effectLst/>
                <a:latin typeface="Amazon Ember"/>
              </a:rPr>
              <a:t>Zone-IA</a:t>
            </a:r>
            <a:r>
              <a:rPr lang="pt-BR" b="0" i="0" dirty="0">
                <a:solidFill>
                  <a:srgbClr val="16191F"/>
                </a:solidFill>
                <a:effectLst/>
                <a:latin typeface="Amazon Ember"/>
              </a:rPr>
              <a:t>: use se você puder recriar os dados em caso de falha da zona de disponibilidade, e para réplicas de objeto ao configurar a replicação entre regiões (CRR) do S3.</a:t>
            </a: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algn="l"/>
            <a:r>
              <a:rPr lang="pt-BR" b="1" i="0" dirty="0">
                <a:solidFill>
                  <a:srgbClr val="16191F"/>
                </a:solidFill>
                <a:effectLst/>
                <a:latin typeface="Amazon Ember"/>
              </a:rPr>
              <a:t>Classes de armazenamento para arquivamento de objetos</a:t>
            </a:r>
          </a:p>
          <a:p>
            <a:pPr algn="l"/>
            <a:r>
              <a:rPr lang="pt-BR" b="0" i="0" dirty="0">
                <a:solidFill>
                  <a:srgbClr val="16191F"/>
                </a:solidFill>
                <a:effectLst/>
                <a:latin typeface="Amazon Ember"/>
              </a:rPr>
              <a:t>As classes de armazenamento </a:t>
            </a:r>
            <a:r>
              <a:rPr lang="pt-BR" b="1" i="0" dirty="0">
                <a:solidFill>
                  <a:srgbClr val="16191F"/>
                </a:solidFill>
                <a:effectLst/>
                <a:latin typeface="Amazon Ember"/>
              </a:rPr>
              <a:t>S3 </a:t>
            </a:r>
            <a:r>
              <a:rPr lang="pt-BR" b="1" i="0" dirty="0" err="1">
                <a:solidFill>
                  <a:srgbClr val="16191F"/>
                </a:solidFill>
                <a:effectLst/>
                <a:latin typeface="Amazon Ember"/>
              </a:rPr>
              <a:t>Glacier</a:t>
            </a:r>
            <a:r>
              <a:rPr lang="pt-BR" b="1" i="0" dirty="0">
                <a:solidFill>
                  <a:srgbClr val="16191F"/>
                </a:solidFill>
                <a:effectLst/>
                <a:latin typeface="Amazon Ember"/>
              </a:rPr>
              <a:t> Instant </a:t>
            </a:r>
            <a:r>
              <a:rPr lang="pt-BR" b="1" i="0" dirty="0" err="1">
                <a:solidFill>
                  <a:srgbClr val="16191F"/>
                </a:solidFill>
                <a:effectLst/>
                <a:latin typeface="Amazon Ember"/>
              </a:rPr>
              <a:t>Retrieval</a:t>
            </a:r>
            <a:r>
              <a:rPr lang="pt-BR" b="0" i="0" dirty="0">
                <a:solidFill>
                  <a:srgbClr val="16191F"/>
                </a:solidFill>
                <a:effectLst/>
                <a:latin typeface="Amazon Ember"/>
              </a:rPr>
              <a:t>, </a:t>
            </a:r>
            <a:r>
              <a:rPr lang="pt-BR" b="1" i="0" dirty="0">
                <a:solidFill>
                  <a:srgbClr val="16191F"/>
                </a:solidFill>
                <a:effectLst/>
                <a:latin typeface="Amazon Ember"/>
              </a:rPr>
              <a:t>S3 </a:t>
            </a:r>
            <a:r>
              <a:rPr lang="pt-BR" b="1" i="0" dirty="0" err="1">
                <a:solidFill>
                  <a:srgbClr val="16191F"/>
                </a:solidFill>
                <a:effectLst/>
                <a:latin typeface="Amazon Ember"/>
              </a:rPr>
              <a:t>Glacier</a:t>
            </a:r>
            <a:r>
              <a:rPr lang="pt-BR" b="1" i="0" dirty="0">
                <a:solidFill>
                  <a:srgbClr val="16191F"/>
                </a:solidFill>
                <a:effectLst/>
                <a:latin typeface="Amazon Ember"/>
              </a:rPr>
              <a:t> </a:t>
            </a:r>
            <a:r>
              <a:rPr lang="pt-BR" b="1" i="0" dirty="0" err="1">
                <a:solidFill>
                  <a:srgbClr val="16191F"/>
                </a:solidFill>
                <a:effectLst/>
                <a:latin typeface="Amazon Ember"/>
              </a:rPr>
              <a:t>Flexible</a:t>
            </a:r>
            <a:r>
              <a:rPr lang="pt-BR" b="1" i="0" dirty="0">
                <a:solidFill>
                  <a:srgbClr val="16191F"/>
                </a:solidFill>
                <a:effectLst/>
                <a:latin typeface="Amazon Ember"/>
              </a:rPr>
              <a:t> </a:t>
            </a:r>
            <a:r>
              <a:rPr lang="pt-BR" b="1" i="0" dirty="0" err="1">
                <a:solidFill>
                  <a:srgbClr val="16191F"/>
                </a:solidFill>
                <a:effectLst/>
                <a:latin typeface="Amazon Ember"/>
              </a:rPr>
              <a:t>Retrieval</a:t>
            </a:r>
            <a:r>
              <a:rPr lang="pt-BR" b="0" i="0" dirty="0">
                <a:solidFill>
                  <a:srgbClr val="16191F"/>
                </a:solidFill>
                <a:effectLst/>
                <a:latin typeface="Amazon Ember"/>
              </a:rPr>
              <a:t> e </a:t>
            </a:r>
            <a:r>
              <a:rPr lang="pt-BR" b="1" i="0" dirty="0">
                <a:solidFill>
                  <a:srgbClr val="16191F"/>
                </a:solidFill>
                <a:effectLst/>
                <a:latin typeface="Amazon Ember"/>
              </a:rPr>
              <a:t>S3 </a:t>
            </a:r>
            <a:r>
              <a:rPr lang="pt-BR" b="1" i="0" dirty="0" err="1">
                <a:solidFill>
                  <a:srgbClr val="16191F"/>
                </a:solidFill>
                <a:effectLst/>
                <a:latin typeface="Amazon Ember"/>
              </a:rPr>
              <a:t>Glacier</a:t>
            </a:r>
            <a:r>
              <a:rPr lang="pt-BR" b="1" i="0" dirty="0">
                <a:solidFill>
                  <a:srgbClr val="16191F"/>
                </a:solidFill>
                <a:effectLst/>
                <a:latin typeface="Amazon Ember"/>
              </a:rPr>
              <a:t> </a:t>
            </a:r>
            <a:r>
              <a:rPr lang="pt-BR" b="1" i="0" dirty="0" err="1">
                <a:solidFill>
                  <a:srgbClr val="16191F"/>
                </a:solidFill>
                <a:effectLst/>
                <a:latin typeface="Amazon Ember"/>
              </a:rPr>
              <a:t>Deep</a:t>
            </a:r>
            <a:r>
              <a:rPr lang="pt-BR" b="1" i="0" dirty="0">
                <a:solidFill>
                  <a:srgbClr val="16191F"/>
                </a:solidFill>
                <a:effectLst/>
                <a:latin typeface="Amazon Ember"/>
              </a:rPr>
              <a:t> </a:t>
            </a:r>
            <a:r>
              <a:rPr lang="pt-BR" b="1" i="0" dirty="0" err="1">
                <a:solidFill>
                  <a:srgbClr val="16191F"/>
                </a:solidFill>
                <a:effectLst/>
                <a:latin typeface="Amazon Ember"/>
              </a:rPr>
              <a:t>Archive</a:t>
            </a:r>
            <a:r>
              <a:rPr lang="pt-BR" b="0" i="0" dirty="0">
                <a:solidFill>
                  <a:srgbClr val="16191F"/>
                </a:solidFill>
                <a:effectLst/>
                <a:latin typeface="Amazon Ember"/>
              </a:rPr>
              <a:t> são projetadas para o arquivamento de dados de baixo custo. Essas classes de armazenamento oferecem a mesma durabilidade e resiliência que a classe de armazenamento S3 Standard e S3 Standard – IA. Para obter uma comparação entre a durabilidade e a disponibilidade da classe de armazenamento, consulte </a:t>
            </a:r>
            <a:r>
              <a:rPr lang="pt-BR" b="0" i="0" u="none" strike="noStrike" dirty="0">
                <a:solidFill>
                  <a:srgbClr val="16191F"/>
                </a:solidFill>
                <a:effectLst/>
                <a:latin typeface="Amazon Ember"/>
                <a:hlinkClick r:id="rId9"/>
              </a:rPr>
              <a:t>Comparar as classes de armazenamento do </a:t>
            </a:r>
            <a:r>
              <a:rPr lang="pt-BR" b="0" i="0" u="none" strike="noStrike" dirty="0" err="1">
                <a:solidFill>
                  <a:srgbClr val="16191F"/>
                </a:solidFill>
                <a:effectLst/>
                <a:latin typeface="Amazon Ember"/>
                <a:hlinkClick r:id="rId9"/>
              </a:rPr>
              <a:t>Amazon</a:t>
            </a:r>
            <a:r>
              <a:rPr lang="pt-BR" b="0" i="0" u="none" strike="noStrike" dirty="0">
                <a:solidFill>
                  <a:srgbClr val="16191F"/>
                </a:solidFill>
                <a:effectLst/>
                <a:latin typeface="Amazon Ember"/>
                <a:hlinkClick r:id="rId9"/>
              </a:rPr>
              <a:t> S3</a:t>
            </a:r>
            <a:r>
              <a:rPr lang="pt-BR" b="0" i="0" dirty="0">
                <a:solidFill>
                  <a:srgbClr val="16191F"/>
                </a:solidFill>
                <a:effectLst/>
                <a:latin typeface="Amazon Ember"/>
              </a:rPr>
              <a:t>.</a:t>
            </a:r>
          </a:p>
          <a:p>
            <a:pPr algn="l"/>
            <a:r>
              <a:rPr lang="pt-BR" b="0" i="0" dirty="0">
                <a:solidFill>
                  <a:srgbClr val="16191F"/>
                </a:solidFill>
                <a:effectLst/>
                <a:latin typeface="Amazon Ember"/>
              </a:rPr>
              <a:t>As diferenças entre essas classes de armazenamento são:</a:t>
            </a:r>
          </a:p>
          <a:p>
            <a:pPr algn="l">
              <a:buFont typeface="Arial" panose="020B0604020202020204" pitchFamily="34" charset="0"/>
              <a:buChar char="•"/>
            </a:pPr>
            <a:r>
              <a:rPr lang="pt-BR" b="1" i="0" dirty="0">
                <a:solidFill>
                  <a:srgbClr val="16191F"/>
                </a:solidFill>
                <a:effectLst/>
                <a:latin typeface="Amazon Ember"/>
              </a:rPr>
              <a:t>S3 </a:t>
            </a:r>
            <a:r>
              <a:rPr lang="pt-BR" b="1" i="0" dirty="0" err="1">
                <a:solidFill>
                  <a:srgbClr val="16191F"/>
                </a:solidFill>
                <a:effectLst/>
                <a:latin typeface="Amazon Ember"/>
              </a:rPr>
              <a:t>Glacier</a:t>
            </a:r>
            <a:r>
              <a:rPr lang="pt-BR" b="1" i="0" dirty="0">
                <a:solidFill>
                  <a:srgbClr val="16191F"/>
                </a:solidFill>
                <a:effectLst/>
                <a:latin typeface="Amazon Ember"/>
              </a:rPr>
              <a:t> Instant </a:t>
            </a:r>
            <a:r>
              <a:rPr lang="pt-BR" b="1" i="0" dirty="0" err="1">
                <a:solidFill>
                  <a:srgbClr val="16191F"/>
                </a:solidFill>
                <a:effectLst/>
                <a:latin typeface="Amazon Ember"/>
              </a:rPr>
              <a:t>Retrieval</a:t>
            </a:r>
            <a:r>
              <a:rPr lang="pt-BR" b="0" i="0" dirty="0">
                <a:solidFill>
                  <a:srgbClr val="16191F"/>
                </a:solidFill>
                <a:effectLst/>
                <a:latin typeface="Amazon Ember"/>
              </a:rPr>
              <a:t>: use para arquivar dados que raramente são acessados e exigem recuperação de milissegundos. Os dados armazenados na classe de armazenamento S3 </a:t>
            </a:r>
            <a:r>
              <a:rPr lang="pt-BR" b="0" i="0" dirty="0" err="1">
                <a:solidFill>
                  <a:srgbClr val="16191F"/>
                </a:solidFill>
                <a:effectLst/>
                <a:latin typeface="Amazon Ember"/>
              </a:rPr>
              <a:t>Glacier</a:t>
            </a:r>
            <a:r>
              <a:rPr lang="pt-BR" b="0" i="0" dirty="0">
                <a:solidFill>
                  <a:srgbClr val="16191F"/>
                </a:solidFill>
                <a:effectLst/>
                <a:latin typeface="Amazon Ember"/>
              </a:rPr>
              <a:t> Instant </a:t>
            </a:r>
            <a:r>
              <a:rPr lang="pt-BR" b="0" i="0" dirty="0" err="1">
                <a:solidFill>
                  <a:srgbClr val="16191F"/>
                </a:solidFill>
                <a:effectLst/>
                <a:latin typeface="Amazon Ember"/>
              </a:rPr>
              <a:t>Retrieval</a:t>
            </a:r>
            <a:r>
              <a:rPr lang="pt-BR" b="0" i="0" dirty="0">
                <a:solidFill>
                  <a:srgbClr val="16191F"/>
                </a:solidFill>
                <a:effectLst/>
                <a:latin typeface="Amazon Ember"/>
              </a:rPr>
              <a:t> oferecem economia de custos em comparação à classe de armazenamento S3 Standard – IA, com a mesma latência e performance de taxa de transferência que a classe de armazenamento S3 Standard – IA. Os custos de acesso a dados do S3 </a:t>
            </a:r>
            <a:r>
              <a:rPr lang="pt-BR" b="0" i="0" dirty="0" err="1">
                <a:solidFill>
                  <a:srgbClr val="16191F"/>
                </a:solidFill>
                <a:effectLst/>
                <a:latin typeface="Amazon Ember"/>
              </a:rPr>
              <a:t>Glacier</a:t>
            </a:r>
            <a:r>
              <a:rPr lang="pt-BR" b="0" i="0" dirty="0">
                <a:solidFill>
                  <a:srgbClr val="16191F"/>
                </a:solidFill>
                <a:effectLst/>
                <a:latin typeface="Amazon Ember"/>
              </a:rPr>
              <a:t> Instant </a:t>
            </a:r>
            <a:r>
              <a:rPr lang="pt-BR" b="0" i="0" dirty="0" err="1">
                <a:solidFill>
                  <a:srgbClr val="16191F"/>
                </a:solidFill>
                <a:effectLst/>
                <a:latin typeface="Amazon Ember"/>
              </a:rPr>
              <a:t>Retrieval</a:t>
            </a:r>
            <a:r>
              <a:rPr lang="pt-BR" b="0" i="0" dirty="0">
                <a:solidFill>
                  <a:srgbClr val="16191F"/>
                </a:solidFill>
                <a:effectLst/>
                <a:latin typeface="Amazon Ember"/>
              </a:rPr>
              <a:t> são mais altos que os do S3 Standard – IA. Para obter informações sobre a definição de preços, consulte </a:t>
            </a:r>
            <a:r>
              <a:rPr lang="pt-BR" b="0" i="0" u="none" strike="noStrike" dirty="0">
                <a:solidFill>
                  <a:srgbClr val="16191F"/>
                </a:solidFill>
                <a:effectLst/>
                <a:latin typeface="Amazon Ember"/>
                <a:hlinkClick r:id="rId7"/>
              </a:rPr>
              <a:t>Definição de preços do </a:t>
            </a:r>
            <a:r>
              <a:rPr lang="pt-BR" b="0" i="0" u="none" strike="noStrike" dirty="0" err="1">
                <a:solidFill>
                  <a:srgbClr val="16191F"/>
                </a:solidFill>
                <a:effectLst/>
                <a:latin typeface="Amazon Ember"/>
                <a:hlinkClick r:id="rId7"/>
              </a:rPr>
              <a:t>Amazon</a:t>
            </a:r>
            <a:r>
              <a:rPr lang="pt-BR" b="0" i="0" u="none" strike="noStrike" dirty="0">
                <a:solidFill>
                  <a:srgbClr val="16191F"/>
                </a:solidFill>
                <a:effectLst/>
                <a:latin typeface="Amazon Ember"/>
                <a:hlinkClick r:id="rId7"/>
              </a:rPr>
              <a:t> S3</a:t>
            </a:r>
            <a:r>
              <a:rPr lang="pt-BR" b="0" i="0" dirty="0">
                <a:solidFill>
                  <a:srgbClr val="16191F"/>
                </a:solidFill>
                <a:effectLst/>
                <a:latin typeface="Amazon Ember"/>
              </a:rPr>
              <a:t>.</a:t>
            </a:r>
          </a:p>
          <a:p>
            <a:pPr algn="l">
              <a:buFont typeface="Arial" panose="020B0604020202020204" pitchFamily="34" charset="0"/>
              <a:buChar char="•"/>
            </a:pPr>
            <a:r>
              <a:rPr lang="pt-BR" b="1" i="0" dirty="0">
                <a:solidFill>
                  <a:srgbClr val="16191F"/>
                </a:solidFill>
                <a:effectLst/>
                <a:latin typeface="Amazon Ember"/>
              </a:rPr>
              <a:t>S3 </a:t>
            </a:r>
            <a:r>
              <a:rPr lang="pt-BR" b="1" i="0" dirty="0" err="1">
                <a:solidFill>
                  <a:srgbClr val="16191F"/>
                </a:solidFill>
                <a:effectLst/>
                <a:latin typeface="Amazon Ember"/>
              </a:rPr>
              <a:t>Glacier</a:t>
            </a:r>
            <a:r>
              <a:rPr lang="pt-BR" b="1" i="0" dirty="0">
                <a:solidFill>
                  <a:srgbClr val="16191F"/>
                </a:solidFill>
                <a:effectLst/>
                <a:latin typeface="Amazon Ember"/>
              </a:rPr>
              <a:t> </a:t>
            </a:r>
            <a:r>
              <a:rPr lang="pt-BR" b="1" i="0" dirty="0" err="1">
                <a:solidFill>
                  <a:srgbClr val="16191F"/>
                </a:solidFill>
                <a:effectLst/>
                <a:latin typeface="Amazon Ember"/>
              </a:rPr>
              <a:t>Flexible</a:t>
            </a:r>
            <a:r>
              <a:rPr lang="pt-BR" b="1" i="0" dirty="0">
                <a:solidFill>
                  <a:srgbClr val="16191F"/>
                </a:solidFill>
                <a:effectLst/>
                <a:latin typeface="Amazon Ember"/>
              </a:rPr>
              <a:t> </a:t>
            </a:r>
            <a:r>
              <a:rPr lang="pt-BR" b="1" i="0" dirty="0" err="1">
                <a:solidFill>
                  <a:srgbClr val="16191F"/>
                </a:solidFill>
                <a:effectLst/>
                <a:latin typeface="Amazon Ember"/>
              </a:rPr>
              <a:t>Retrieval</a:t>
            </a:r>
            <a:r>
              <a:rPr lang="pt-BR" b="0" i="0" dirty="0">
                <a:solidFill>
                  <a:srgbClr val="16191F"/>
                </a:solidFill>
                <a:effectLst/>
                <a:latin typeface="Amazon Ember"/>
              </a:rPr>
              <a:t>: use para arquivos nos quais partes dos dados podem precisar ser recuperadas em minutos. Os dados armazenados na classe de armazenamento S3 </a:t>
            </a:r>
            <a:r>
              <a:rPr lang="pt-BR" b="0" i="0" dirty="0" err="1">
                <a:solidFill>
                  <a:srgbClr val="16191F"/>
                </a:solidFill>
                <a:effectLst/>
                <a:latin typeface="Amazon Ember"/>
              </a:rPr>
              <a:t>Glacier</a:t>
            </a:r>
            <a:r>
              <a:rPr lang="pt-BR" b="0" i="0" dirty="0">
                <a:solidFill>
                  <a:srgbClr val="16191F"/>
                </a:solidFill>
                <a:effectLst/>
                <a:latin typeface="Amazon Ember"/>
              </a:rPr>
              <a:t> </a:t>
            </a:r>
            <a:r>
              <a:rPr lang="pt-BR" b="0" i="0" dirty="0" err="1">
                <a:solidFill>
                  <a:srgbClr val="16191F"/>
                </a:solidFill>
                <a:effectLst/>
                <a:latin typeface="Amazon Ember"/>
              </a:rPr>
              <a:t>Flexible</a:t>
            </a:r>
            <a:r>
              <a:rPr lang="pt-BR" b="0" i="0" dirty="0">
                <a:solidFill>
                  <a:srgbClr val="16191F"/>
                </a:solidFill>
                <a:effectLst/>
                <a:latin typeface="Amazon Ember"/>
              </a:rPr>
              <a:t> </a:t>
            </a:r>
            <a:r>
              <a:rPr lang="pt-BR" b="0" i="0" dirty="0" err="1">
                <a:solidFill>
                  <a:srgbClr val="16191F"/>
                </a:solidFill>
                <a:effectLst/>
                <a:latin typeface="Amazon Ember"/>
              </a:rPr>
              <a:t>Retrieval</a:t>
            </a:r>
            <a:r>
              <a:rPr lang="pt-BR" b="0" i="0" dirty="0">
                <a:solidFill>
                  <a:srgbClr val="16191F"/>
                </a:solidFill>
                <a:effectLst/>
                <a:latin typeface="Amazon Ember"/>
              </a:rPr>
              <a:t> têm um período mínimo de duração do armazenamento de 90 dias e podem ser acessados em apenas 1 a 5 minutos usando a recuperação acelerada. O tempo de recuperação é flexível e você pode solicitar recuperações em massa gratuitas em até 5 a 12 horas. Se você excluiu, substituiu ou fez a transição de um objeto para outra classe de armazenamento antes do período mínimo de 90 dias, será cobrado pelos 90 dias. Para obter informações sobre a definição de preços, consulte </a:t>
            </a:r>
            <a:r>
              <a:rPr lang="pt-BR" b="0" i="0" u="none" strike="noStrike" dirty="0">
                <a:solidFill>
                  <a:srgbClr val="16191F"/>
                </a:solidFill>
                <a:effectLst/>
                <a:latin typeface="Amazon Ember"/>
                <a:hlinkClick r:id="rId7"/>
              </a:rPr>
              <a:t>Definição de preços do </a:t>
            </a:r>
            <a:r>
              <a:rPr lang="pt-BR" b="0" i="0" u="none" strike="noStrike" dirty="0" err="1">
                <a:solidFill>
                  <a:srgbClr val="16191F"/>
                </a:solidFill>
                <a:effectLst/>
                <a:latin typeface="Amazon Ember"/>
                <a:hlinkClick r:id="rId7"/>
              </a:rPr>
              <a:t>Amazon</a:t>
            </a:r>
            <a:r>
              <a:rPr lang="pt-BR" b="0" i="0" u="none" strike="noStrike" dirty="0">
                <a:solidFill>
                  <a:srgbClr val="16191F"/>
                </a:solidFill>
                <a:effectLst/>
                <a:latin typeface="Amazon Ember"/>
                <a:hlinkClick r:id="rId7"/>
              </a:rPr>
              <a:t> S3</a:t>
            </a:r>
            <a:r>
              <a:rPr lang="pt-BR" b="0" i="0" dirty="0">
                <a:solidFill>
                  <a:srgbClr val="16191F"/>
                </a:solidFill>
                <a:effectLst/>
                <a:latin typeface="Amazon Ember"/>
              </a:rPr>
              <a:t>.</a:t>
            </a:r>
          </a:p>
          <a:p>
            <a:pPr algn="l">
              <a:buFont typeface="Arial" panose="020B0604020202020204" pitchFamily="34" charset="0"/>
              <a:buChar char="•"/>
            </a:pPr>
            <a:r>
              <a:rPr lang="pt-BR" b="1" i="0" dirty="0">
                <a:solidFill>
                  <a:srgbClr val="16191F"/>
                </a:solidFill>
                <a:effectLst/>
                <a:latin typeface="Amazon Ember"/>
              </a:rPr>
              <a:t>S3 </a:t>
            </a:r>
            <a:r>
              <a:rPr lang="pt-BR" b="1" i="0" dirty="0" err="1">
                <a:solidFill>
                  <a:srgbClr val="16191F"/>
                </a:solidFill>
                <a:effectLst/>
                <a:latin typeface="Amazon Ember"/>
              </a:rPr>
              <a:t>Glacier</a:t>
            </a:r>
            <a:r>
              <a:rPr lang="pt-BR" b="1" i="0" dirty="0">
                <a:solidFill>
                  <a:srgbClr val="16191F"/>
                </a:solidFill>
                <a:effectLst/>
                <a:latin typeface="Amazon Ember"/>
              </a:rPr>
              <a:t> </a:t>
            </a:r>
            <a:r>
              <a:rPr lang="pt-BR" b="1" i="0" dirty="0" err="1">
                <a:solidFill>
                  <a:srgbClr val="16191F"/>
                </a:solidFill>
                <a:effectLst/>
                <a:latin typeface="Amazon Ember"/>
              </a:rPr>
              <a:t>Deep</a:t>
            </a:r>
            <a:r>
              <a:rPr lang="pt-BR" b="1" i="0" dirty="0">
                <a:solidFill>
                  <a:srgbClr val="16191F"/>
                </a:solidFill>
                <a:effectLst/>
                <a:latin typeface="Amazon Ember"/>
              </a:rPr>
              <a:t> </a:t>
            </a:r>
            <a:r>
              <a:rPr lang="pt-BR" b="1" i="0" dirty="0" err="1">
                <a:solidFill>
                  <a:srgbClr val="16191F"/>
                </a:solidFill>
                <a:effectLst/>
                <a:latin typeface="Amazon Ember"/>
              </a:rPr>
              <a:t>Archive</a:t>
            </a:r>
            <a:r>
              <a:rPr lang="pt-BR" b="0" i="0" dirty="0">
                <a:solidFill>
                  <a:srgbClr val="16191F"/>
                </a:solidFill>
                <a:effectLst/>
                <a:latin typeface="Amazon Ember"/>
              </a:rPr>
              <a:t>: use para arquivar dados que raramente precisam ser acessados. Os dados armazenados na classe de armazenamento S3 </a:t>
            </a:r>
            <a:r>
              <a:rPr lang="pt-BR" b="0" i="0" dirty="0" err="1">
                <a:solidFill>
                  <a:srgbClr val="16191F"/>
                </a:solidFill>
                <a:effectLst/>
                <a:latin typeface="Amazon Ember"/>
              </a:rPr>
              <a:t>Glacier</a:t>
            </a:r>
            <a:r>
              <a:rPr lang="pt-BR" b="0" i="0" dirty="0">
                <a:solidFill>
                  <a:srgbClr val="16191F"/>
                </a:solidFill>
                <a:effectLst/>
                <a:latin typeface="Amazon Ember"/>
              </a:rPr>
              <a:t> </a:t>
            </a:r>
            <a:r>
              <a:rPr lang="pt-BR" b="0" i="0" dirty="0" err="1">
                <a:solidFill>
                  <a:srgbClr val="16191F"/>
                </a:solidFill>
                <a:effectLst/>
                <a:latin typeface="Amazon Ember"/>
              </a:rPr>
              <a:t>Deep</a:t>
            </a:r>
            <a:r>
              <a:rPr lang="pt-BR" b="0" i="0" dirty="0">
                <a:solidFill>
                  <a:srgbClr val="16191F"/>
                </a:solidFill>
                <a:effectLst/>
                <a:latin typeface="Amazon Ember"/>
              </a:rPr>
              <a:t> </a:t>
            </a:r>
            <a:r>
              <a:rPr lang="pt-BR" b="0" i="0" dirty="0" err="1">
                <a:solidFill>
                  <a:srgbClr val="16191F"/>
                </a:solidFill>
                <a:effectLst/>
                <a:latin typeface="Amazon Ember"/>
              </a:rPr>
              <a:t>Archive</a:t>
            </a:r>
            <a:r>
              <a:rPr lang="pt-BR" b="0" i="0" dirty="0">
                <a:solidFill>
                  <a:srgbClr val="16191F"/>
                </a:solidFill>
                <a:effectLst/>
                <a:latin typeface="Amazon Ember"/>
              </a:rPr>
              <a:t> têm um período mínimo de duração do armazenamento de 180 dias e um tempo de recuperação padrão de 12 horas. Se você excluiu, substituiu ou fez a transição de um objeto para outra classe de armazenamento antes do período mínimo de 180 dias, será cobrado pelos 180 dias. Para obter informações sobre a definição de preços, consulte </a:t>
            </a:r>
            <a:r>
              <a:rPr lang="pt-BR" b="0" i="0" u="none" strike="noStrike" dirty="0">
                <a:solidFill>
                  <a:srgbClr val="16191F"/>
                </a:solidFill>
                <a:effectLst/>
                <a:latin typeface="Amazon Ember"/>
                <a:hlinkClick r:id="rId7"/>
              </a:rPr>
              <a:t>Definição de preços do </a:t>
            </a:r>
            <a:r>
              <a:rPr lang="pt-BR" b="0" i="0" u="none" strike="noStrike" dirty="0" err="1">
                <a:solidFill>
                  <a:srgbClr val="16191F"/>
                </a:solidFill>
                <a:effectLst/>
                <a:latin typeface="Amazon Ember"/>
                <a:hlinkClick r:id="rId7"/>
              </a:rPr>
              <a:t>Amazon</a:t>
            </a:r>
            <a:r>
              <a:rPr lang="pt-BR" b="0" i="0" u="none" strike="noStrike" dirty="0">
                <a:solidFill>
                  <a:srgbClr val="16191F"/>
                </a:solidFill>
                <a:effectLst/>
                <a:latin typeface="Amazon Ember"/>
                <a:hlinkClick r:id="rId7"/>
              </a:rPr>
              <a:t> S3</a:t>
            </a:r>
            <a:r>
              <a:rPr lang="pt-BR" b="0" i="0" dirty="0">
                <a:solidFill>
                  <a:srgbClr val="16191F"/>
                </a:solidFill>
                <a:effectLst/>
                <a:latin typeface="Amazon Ember"/>
              </a:rPr>
              <a:t>.</a:t>
            </a:r>
          </a:p>
          <a:p>
            <a:pPr algn="l">
              <a:buFont typeface="Arial" panose="020B0604020202020204" pitchFamily="34" charset="0"/>
              <a:buChar char="•"/>
            </a:pPr>
            <a:r>
              <a:rPr lang="pt-BR" b="0" i="0" dirty="0">
                <a:solidFill>
                  <a:srgbClr val="16191F"/>
                </a:solidFill>
                <a:effectLst/>
                <a:latin typeface="Amazon Ember"/>
              </a:rPr>
              <a:t>S3 </a:t>
            </a:r>
            <a:r>
              <a:rPr lang="pt-BR" b="0" i="0" dirty="0" err="1">
                <a:solidFill>
                  <a:srgbClr val="16191F"/>
                </a:solidFill>
                <a:effectLst/>
                <a:latin typeface="Amazon Ember"/>
              </a:rPr>
              <a:t>Glacier</a:t>
            </a:r>
            <a:r>
              <a:rPr lang="pt-BR" b="0" i="0" dirty="0">
                <a:solidFill>
                  <a:srgbClr val="16191F"/>
                </a:solidFill>
                <a:effectLst/>
                <a:latin typeface="Amazon Ember"/>
              </a:rPr>
              <a:t> </a:t>
            </a:r>
            <a:r>
              <a:rPr lang="pt-BR" b="0" i="0" dirty="0" err="1">
                <a:solidFill>
                  <a:srgbClr val="16191F"/>
                </a:solidFill>
                <a:effectLst/>
                <a:latin typeface="Amazon Ember"/>
              </a:rPr>
              <a:t>Deep</a:t>
            </a:r>
            <a:r>
              <a:rPr lang="pt-BR" b="0" i="0" dirty="0">
                <a:solidFill>
                  <a:srgbClr val="16191F"/>
                </a:solidFill>
                <a:effectLst/>
                <a:latin typeface="Amazon Ember"/>
              </a:rPr>
              <a:t> </a:t>
            </a:r>
            <a:r>
              <a:rPr lang="pt-BR" b="0" i="0" dirty="0" err="1">
                <a:solidFill>
                  <a:srgbClr val="16191F"/>
                </a:solidFill>
                <a:effectLst/>
                <a:latin typeface="Amazon Ember"/>
              </a:rPr>
              <a:t>Archive</a:t>
            </a:r>
            <a:r>
              <a:rPr lang="pt-BR" b="0" i="0" dirty="0">
                <a:solidFill>
                  <a:srgbClr val="16191F"/>
                </a:solidFill>
                <a:effectLst/>
                <a:latin typeface="Amazon Ember"/>
              </a:rPr>
              <a:t> é a opção de armazenamento com o menor custo na AWS. Os custos de armazenamento do S3 </a:t>
            </a:r>
            <a:r>
              <a:rPr lang="pt-BR" b="0" i="0" dirty="0" err="1">
                <a:solidFill>
                  <a:srgbClr val="16191F"/>
                </a:solidFill>
                <a:effectLst/>
                <a:latin typeface="Amazon Ember"/>
              </a:rPr>
              <a:t>Glacier</a:t>
            </a:r>
            <a:r>
              <a:rPr lang="pt-BR" b="0" i="0" dirty="0">
                <a:solidFill>
                  <a:srgbClr val="16191F"/>
                </a:solidFill>
                <a:effectLst/>
                <a:latin typeface="Amazon Ember"/>
              </a:rPr>
              <a:t> </a:t>
            </a:r>
            <a:r>
              <a:rPr lang="pt-BR" b="0" i="0" dirty="0" err="1">
                <a:solidFill>
                  <a:srgbClr val="16191F"/>
                </a:solidFill>
                <a:effectLst/>
                <a:latin typeface="Amazon Ember"/>
              </a:rPr>
              <a:t>Deep</a:t>
            </a:r>
            <a:r>
              <a:rPr lang="pt-BR" b="0" i="0" dirty="0">
                <a:solidFill>
                  <a:srgbClr val="16191F"/>
                </a:solidFill>
                <a:effectLst/>
                <a:latin typeface="Amazon Ember"/>
              </a:rPr>
              <a:t> </a:t>
            </a:r>
            <a:r>
              <a:rPr lang="pt-BR" b="0" i="0" dirty="0" err="1">
                <a:solidFill>
                  <a:srgbClr val="16191F"/>
                </a:solidFill>
                <a:effectLst/>
                <a:latin typeface="Amazon Ember"/>
              </a:rPr>
              <a:t>Archive</a:t>
            </a:r>
            <a:r>
              <a:rPr lang="pt-BR" b="0" i="0" dirty="0">
                <a:solidFill>
                  <a:srgbClr val="16191F"/>
                </a:solidFill>
                <a:effectLst/>
                <a:latin typeface="Amazon Ember"/>
              </a:rPr>
              <a:t> são mais baratos que os da classe de armazenamento S3 </a:t>
            </a:r>
            <a:r>
              <a:rPr lang="pt-BR" b="0" i="0" dirty="0" err="1">
                <a:solidFill>
                  <a:srgbClr val="16191F"/>
                </a:solidFill>
                <a:effectLst/>
                <a:latin typeface="Amazon Ember"/>
              </a:rPr>
              <a:t>Glacier</a:t>
            </a:r>
            <a:r>
              <a:rPr lang="pt-BR" b="0" i="0" dirty="0">
                <a:solidFill>
                  <a:srgbClr val="16191F"/>
                </a:solidFill>
                <a:effectLst/>
                <a:latin typeface="Amazon Ember"/>
              </a:rPr>
              <a:t> </a:t>
            </a:r>
            <a:r>
              <a:rPr lang="pt-BR" b="0" i="0" dirty="0" err="1">
                <a:solidFill>
                  <a:srgbClr val="16191F"/>
                </a:solidFill>
                <a:effectLst/>
                <a:latin typeface="Amazon Ember"/>
              </a:rPr>
              <a:t>Flexible</a:t>
            </a:r>
            <a:r>
              <a:rPr lang="pt-BR" b="0" i="0" dirty="0">
                <a:solidFill>
                  <a:srgbClr val="16191F"/>
                </a:solidFill>
                <a:effectLst/>
                <a:latin typeface="Amazon Ember"/>
              </a:rPr>
              <a:t> </a:t>
            </a:r>
            <a:r>
              <a:rPr lang="pt-BR" b="0" i="0" dirty="0" err="1">
                <a:solidFill>
                  <a:srgbClr val="16191F"/>
                </a:solidFill>
                <a:effectLst/>
                <a:latin typeface="Amazon Ember"/>
              </a:rPr>
              <a:t>Retrieval</a:t>
            </a:r>
            <a:r>
              <a:rPr lang="pt-BR" b="0" i="0" dirty="0">
                <a:solidFill>
                  <a:srgbClr val="16191F"/>
                </a:solidFill>
                <a:effectLst/>
                <a:latin typeface="Amazon Ember"/>
              </a:rPr>
              <a:t>. É possível reduzir os custos de recuperação do S3 </a:t>
            </a:r>
            <a:r>
              <a:rPr lang="pt-BR" b="0" i="0" dirty="0" err="1">
                <a:solidFill>
                  <a:srgbClr val="16191F"/>
                </a:solidFill>
                <a:effectLst/>
                <a:latin typeface="Amazon Ember"/>
              </a:rPr>
              <a:t>Glacier</a:t>
            </a:r>
            <a:r>
              <a:rPr lang="pt-BR" b="0" i="0" dirty="0">
                <a:solidFill>
                  <a:srgbClr val="16191F"/>
                </a:solidFill>
                <a:effectLst/>
                <a:latin typeface="Amazon Ember"/>
              </a:rPr>
              <a:t> </a:t>
            </a:r>
            <a:r>
              <a:rPr lang="pt-BR" b="0" i="0" dirty="0" err="1">
                <a:solidFill>
                  <a:srgbClr val="16191F"/>
                </a:solidFill>
                <a:effectLst/>
                <a:latin typeface="Amazon Ember"/>
              </a:rPr>
              <a:t>Deep</a:t>
            </a:r>
            <a:r>
              <a:rPr lang="pt-BR" b="0" i="0" dirty="0">
                <a:solidFill>
                  <a:srgbClr val="16191F"/>
                </a:solidFill>
                <a:effectLst/>
                <a:latin typeface="Amazon Ember"/>
              </a:rPr>
              <a:t> </a:t>
            </a:r>
            <a:r>
              <a:rPr lang="pt-BR" b="0" i="0" dirty="0" err="1">
                <a:solidFill>
                  <a:srgbClr val="16191F"/>
                </a:solidFill>
                <a:effectLst/>
                <a:latin typeface="Amazon Ember"/>
              </a:rPr>
              <a:t>Archive</a:t>
            </a:r>
            <a:r>
              <a:rPr lang="pt-BR" b="0" i="0" dirty="0">
                <a:solidFill>
                  <a:srgbClr val="16191F"/>
                </a:solidFill>
                <a:effectLst/>
                <a:latin typeface="Amazon Ember"/>
              </a:rPr>
              <a:t> usando a recuperação em lote, o que retorna dados em até 48 horas.</a:t>
            </a:r>
          </a:p>
          <a:p>
            <a:pPr algn="l"/>
            <a:r>
              <a:rPr lang="pt-BR" b="1" i="0" dirty="0">
                <a:solidFill>
                  <a:srgbClr val="16191F"/>
                </a:solidFill>
                <a:effectLst/>
                <a:latin typeface="Amazon Ember"/>
              </a:rPr>
              <a:t>Recuperar objetos arquivados</a:t>
            </a:r>
          </a:p>
          <a:p>
            <a:pPr algn="l"/>
            <a:r>
              <a:rPr lang="pt-BR" b="0" i="0" dirty="0">
                <a:solidFill>
                  <a:srgbClr val="16191F"/>
                </a:solidFill>
                <a:effectLst/>
                <a:latin typeface="Amazon Ember"/>
              </a:rPr>
              <a:t>É possível definir a classe de armazenamento de um objeto como S3 </a:t>
            </a:r>
            <a:r>
              <a:rPr lang="pt-BR" b="0" i="0" dirty="0" err="1">
                <a:solidFill>
                  <a:srgbClr val="16191F"/>
                </a:solidFill>
                <a:effectLst/>
                <a:latin typeface="Amazon Ember"/>
              </a:rPr>
              <a:t>Glacier</a:t>
            </a:r>
            <a:r>
              <a:rPr lang="pt-BR" b="0" i="0" dirty="0">
                <a:solidFill>
                  <a:srgbClr val="16191F"/>
                </a:solidFill>
                <a:effectLst/>
                <a:latin typeface="Amazon Ember"/>
              </a:rPr>
              <a:t> </a:t>
            </a:r>
            <a:r>
              <a:rPr lang="pt-BR" b="0" i="0" dirty="0" err="1">
                <a:solidFill>
                  <a:srgbClr val="16191F"/>
                </a:solidFill>
                <a:effectLst/>
                <a:latin typeface="Amazon Ember"/>
              </a:rPr>
              <a:t>Flexible</a:t>
            </a:r>
            <a:r>
              <a:rPr lang="pt-BR" b="0" i="0" dirty="0">
                <a:solidFill>
                  <a:srgbClr val="16191F"/>
                </a:solidFill>
                <a:effectLst/>
                <a:latin typeface="Amazon Ember"/>
              </a:rPr>
              <a:t> </a:t>
            </a:r>
            <a:r>
              <a:rPr lang="pt-BR" b="0" i="0" dirty="0" err="1">
                <a:solidFill>
                  <a:srgbClr val="16191F"/>
                </a:solidFill>
                <a:effectLst/>
                <a:latin typeface="Amazon Ember"/>
              </a:rPr>
              <a:t>Retrieval</a:t>
            </a:r>
            <a:r>
              <a:rPr lang="pt-BR" b="0" i="0" dirty="0">
                <a:solidFill>
                  <a:srgbClr val="16191F"/>
                </a:solidFill>
                <a:effectLst/>
                <a:latin typeface="Amazon Ember"/>
              </a:rPr>
              <a:t> ou S3 </a:t>
            </a:r>
            <a:r>
              <a:rPr lang="pt-BR" b="0" i="0" dirty="0" err="1">
                <a:solidFill>
                  <a:srgbClr val="16191F"/>
                </a:solidFill>
                <a:effectLst/>
                <a:latin typeface="Amazon Ember"/>
              </a:rPr>
              <a:t>Glacier</a:t>
            </a:r>
            <a:r>
              <a:rPr lang="pt-BR" b="0" i="0" dirty="0">
                <a:solidFill>
                  <a:srgbClr val="16191F"/>
                </a:solidFill>
                <a:effectLst/>
                <a:latin typeface="Amazon Ember"/>
              </a:rPr>
              <a:t> </a:t>
            </a:r>
            <a:r>
              <a:rPr lang="pt-BR" b="0" i="0" dirty="0" err="1">
                <a:solidFill>
                  <a:srgbClr val="16191F"/>
                </a:solidFill>
                <a:effectLst/>
                <a:latin typeface="Amazon Ember"/>
              </a:rPr>
              <a:t>Deep</a:t>
            </a:r>
            <a:r>
              <a:rPr lang="pt-BR" b="0" i="0" dirty="0">
                <a:solidFill>
                  <a:srgbClr val="16191F"/>
                </a:solidFill>
                <a:effectLst/>
                <a:latin typeface="Amazon Ember"/>
              </a:rPr>
              <a:t> </a:t>
            </a:r>
            <a:r>
              <a:rPr lang="pt-BR" b="0" i="0" dirty="0" err="1">
                <a:solidFill>
                  <a:srgbClr val="16191F"/>
                </a:solidFill>
                <a:effectLst/>
                <a:latin typeface="Amazon Ember"/>
              </a:rPr>
              <a:t>Archive</a:t>
            </a:r>
            <a:r>
              <a:rPr lang="pt-BR" b="0" i="0" dirty="0">
                <a:solidFill>
                  <a:srgbClr val="16191F"/>
                </a:solidFill>
                <a:effectLst/>
                <a:latin typeface="Amazon Ember"/>
              </a:rPr>
              <a:t> da mesma maneira que você faz para outras classes de armazenamento, conforme descrito na seção </a:t>
            </a:r>
            <a:r>
              <a:rPr lang="pt-BR" b="0" i="0" u="none" strike="noStrike" dirty="0">
                <a:solidFill>
                  <a:srgbClr val="16191F"/>
                </a:solidFill>
                <a:effectLst/>
                <a:latin typeface="Amazon Ember"/>
                <a:hlinkClick r:id="rId10"/>
              </a:rPr>
              <a:t>Configurar a classe de armazenamento de um objeto</a:t>
            </a:r>
            <a:r>
              <a:rPr lang="pt-BR" b="0" i="0" dirty="0">
                <a:solidFill>
                  <a:srgbClr val="16191F"/>
                </a:solidFill>
                <a:effectLst/>
                <a:latin typeface="Amazon Ember"/>
              </a:rPr>
              <a:t>. Porém, os objetos do S3 </a:t>
            </a:r>
            <a:r>
              <a:rPr lang="pt-BR" b="0" i="0" dirty="0" err="1">
                <a:solidFill>
                  <a:srgbClr val="16191F"/>
                </a:solidFill>
                <a:effectLst/>
                <a:latin typeface="Amazon Ember"/>
              </a:rPr>
              <a:t>Glacier</a:t>
            </a:r>
            <a:r>
              <a:rPr lang="pt-BR" b="0" i="0" dirty="0">
                <a:solidFill>
                  <a:srgbClr val="16191F"/>
                </a:solidFill>
                <a:effectLst/>
                <a:latin typeface="Amazon Ember"/>
              </a:rPr>
              <a:t> </a:t>
            </a:r>
            <a:r>
              <a:rPr lang="pt-BR" b="0" i="0" dirty="0" err="1">
                <a:solidFill>
                  <a:srgbClr val="16191F"/>
                </a:solidFill>
                <a:effectLst/>
                <a:latin typeface="Amazon Ember"/>
              </a:rPr>
              <a:t>Flexible</a:t>
            </a:r>
            <a:r>
              <a:rPr lang="pt-BR" b="0" i="0" dirty="0">
                <a:solidFill>
                  <a:srgbClr val="16191F"/>
                </a:solidFill>
                <a:effectLst/>
                <a:latin typeface="Amazon Ember"/>
              </a:rPr>
              <a:t> </a:t>
            </a:r>
            <a:r>
              <a:rPr lang="pt-BR" b="0" i="0" dirty="0" err="1">
                <a:solidFill>
                  <a:srgbClr val="16191F"/>
                </a:solidFill>
                <a:effectLst/>
                <a:latin typeface="Amazon Ember"/>
              </a:rPr>
              <a:t>Retrieval</a:t>
            </a:r>
            <a:r>
              <a:rPr lang="pt-BR" b="0" i="0" dirty="0">
                <a:solidFill>
                  <a:srgbClr val="16191F"/>
                </a:solidFill>
                <a:effectLst/>
                <a:latin typeface="Amazon Ember"/>
              </a:rPr>
              <a:t> e do S3 </a:t>
            </a:r>
            <a:r>
              <a:rPr lang="pt-BR" b="0" i="0" dirty="0" err="1">
                <a:solidFill>
                  <a:srgbClr val="16191F"/>
                </a:solidFill>
                <a:effectLst/>
                <a:latin typeface="Amazon Ember"/>
              </a:rPr>
              <a:t>Glacier</a:t>
            </a:r>
            <a:r>
              <a:rPr lang="pt-BR" b="0" i="0" dirty="0">
                <a:solidFill>
                  <a:srgbClr val="16191F"/>
                </a:solidFill>
                <a:effectLst/>
                <a:latin typeface="Amazon Ember"/>
              </a:rPr>
              <a:t> </a:t>
            </a:r>
            <a:r>
              <a:rPr lang="pt-BR" b="0" i="0" dirty="0" err="1">
                <a:solidFill>
                  <a:srgbClr val="16191F"/>
                </a:solidFill>
                <a:effectLst/>
                <a:latin typeface="Amazon Ember"/>
              </a:rPr>
              <a:t>Deep</a:t>
            </a:r>
            <a:r>
              <a:rPr lang="pt-BR" b="0" i="0" dirty="0">
                <a:solidFill>
                  <a:srgbClr val="16191F"/>
                </a:solidFill>
                <a:effectLst/>
                <a:latin typeface="Amazon Ember"/>
              </a:rPr>
              <a:t> </a:t>
            </a:r>
            <a:r>
              <a:rPr lang="pt-BR" b="0" i="0" dirty="0" err="1">
                <a:solidFill>
                  <a:srgbClr val="16191F"/>
                </a:solidFill>
                <a:effectLst/>
                <a:latin typeface="Amazon Ember"/>
              </a:rPr>
              <a:t>Archive</a:t>
            </a:r>
            <a:r>
              <a:rPr lang="pt-BR" b="0" i="0" dirty="0">
                <a:solidFill>
                  <a:srgbClr val="16191F"/>
                </a:solidFill>
                <a:effectLst/>
                <a:latin typeface="Amazon Ember"/>
              </a:rPr>
              <a:t> não estão disponíveis para acesso em tempo real. Primeiro, é necessário restaurar os objetos do S3 </a:t>
            </a:r>
            <a:r>
              <a:rPr lang="pt-BR" b="0" i="0" dirty="0" err="1">
                <a:solidFill>
                  <a:srgbClr val="16191F"/>
                </a:solidFill>
                <a:effectLst/>
                <a:latin typeface="Amazon Ember"/>
              </a:rPr>
              <a:t>Glacier</a:t>
            </a:r>
            <a:r>
              <a:rPr lang="pt-BR" b="0" i="0" dirty="0">
                <a:solidFill>
                  <a:srgbClr val="16191F"/>
                </a:solidFill>
                <a:effectLst/>
                <a:latin typeface="Amazon Ember"/>
              </a:rPr>
              <a:t> </a:t>
            </a:r>
            <a:r>
              <a:rPr lang="pt-BR" b="0" i="0" dirty="0" err="1">
                <a:solidFill>
                  <a:srgbClr val="16191F"/>
                </a:solidFill>
                <a:effectLst/>
                <a:latin typeface="Amazon Ember"/>
              </a:rPr>
              <a:t>Flexible</a:t>
            </a:r>
            <a:r>
              <a:rPr lang="pt-BR" b="0" i="0" dirty="0">
                <a:solidFill>
                  <a:srgbClr val="16191F"/>
                </a:solidFill>
                <a:effectLst/>
                <a:latin typeface="Amazon Ember"/>
              </a:rPr>
              <a:t> </a:t>
            </a:r>
            <a:r>
              <a:rPr lang="pt-BR" b="0" i="0" dirty="0" err="1">
                <a:solidFill>
                  <a:srgbClr val="16191F"/>
                </a:solidFill>
                <a:effectLst/>
                <a:latin typeface="Amazon Ember"/>
              </a:rPr>
              <a:t>Retrieval</a:t>
            </a:r>
            <a:r>
              <a:rPr lang="pt-BR" b="0" i="0" dirty="0">
                <a:solidFill>
                  <a:srgbClr val="16191F"/>
                </a:solidFill>
                <a:effectLst/>
                <a:latin typeface="Amazon Ember"/>
              </a:rPr>
              <a:t> e do S3 </a:t>
            </a:r>
            <a:r>
              <a:rPr lang="pt-BR" b="0" i="0" dirty="0" err="1">
                <a:solidFill>
                  <a:srgbClr val="16191F"/>
                </a:solidFill>
                <a:effectLst/>
                <a:latin typeface="Amazon Ember"/>
              </a:rPr>
              <a:t>Glacier</a:t>
            </a:r>
            <a:r>
              <a:rPr lang="pt-BR" b="0" i="0" dirty="0">
                <a:solidFill>
                  <a:srgbClr val="16191F"/>
                </a:solidFill>
                <a:effectLst/>
                <a:latin typeface="Amazon Ember"/>
              </a:rPr>
              <a:t> </a:t>
            </a:r>
            <a:r>
              <a:rPr lang="pt-BR" b="0" i="0" dirty="0" err="1">
                <a:solidFill>
                  <a:srgbClr val="16191F"/>
                </a:solidFill>
                <a:effectLst/>
                <a:latin typeface="Amazon Ember"/>
              </a:rPr>
              <a:t>Deep</a:t>
            </a:r>
            <a:r>
              <a:rPr lang="pt-BR" b="0" i="0" dirty="0">
                <a:solidFill>
                  <a:srgbClr val="16191F"/>
                </a:solidFill>
                <a:effectLst/>
                <a:latin typeface="Amazon Ember"/>
              </a:rPr>
              <a:t> </a:t>
            </a:r>
            <a:r>
              <a:rPr lang="pt-BR" b="0" i="0" dirty="0" err="1">
                <a:solidFill>
                  <a:srgbClr val="16191F"/>
                </a:solidFill>
                <a:effectLst/>
                <a:latin typeface="Amazon Ember"/>
              </a:rPr>
              <a:t>Archive</a:t>
            </a:r>
            <a:r>
              <a:rPr lang="pt-BR" b="0" i="0" dirty="0">
                <a:solidFill>
                  <a:srgbClr val="16191F"/>
                </a:solidFill>
                <a:effectLst/>
                <a:latin typeface="Amazon Ember"/>
              </a:rPr>
              <a:t> antes de acessá-los. (Os objetos do S3 Standard, RRS, S3 Standard – IA, S3 </a:t>
            </a:r>
            <a:r>
              <a:rPr lang="pt-BR" b="0" i="0" dirty="0" err="1">
                <a:solidFill>
                  <a:srgbClr val="16191F"/>
                </a:solidFill>
                <a:effectLst/>
                <a:latin typeface="Amazon Ember"/>
              </a:rPr>
              <a:t>One</a:t>
            </a:r>
            <a:r>
              <a:rPr lang="pt-BR" b="0" i="0" dirty="0">
                <a:solidFill>
                  <a:srgbClr val="16191F"/>
                </a:solidFill>
                <a:effectLst/>
                <a:latin typeface="Amazon Ember"/>
              </a:rPr>
              <a:t> Zone – IA, S3 </a:t>
            </a:r>
            <a:r>
              <a:rPr lang="pt-BR" b="0" i="0" dirty="0" err="1">
                <a:solidFill>
                  <a:srgbClr val="16191F"/>
                </a:solidFill>
                <a:effectLst/>
                <a:latin typeface="Amazon Ember"/>
              </a:rPr>
              <a:t>Glacier</a:t>
            </a:r>
            <a:r>
              <a:rPr lang="pt-BR" b="0" i="0" dirty="0">
                <a:solidFill>
                  <a:srgbClr val="16191F"/>
                </a:solidFill>
                <a:effectLst/>
                <a:latin typeface="Amazon Ember"/>
              </a:rPr>
              <a:t> Instant </a:t>
            </a:r>
            <a:r>
              <a:rPr lang="pt-BR" b="0" i="0" dirty="0" err="1">
                <a:solidFill>
                  <a:srgbClr val="16191F"/>
                </a:solidFill>
                <a:effectLst/>
                <a:latin typeface="Amazon Ember"/>
              </a:rPr>
              <a:t>Retrieval</a:t>
            </a:r>
            <a:r>
              <a:rPr lang="pt-BR" b="0" i="0" dirty="0">
                <a:solidFill>
                  <a:srgbClr val="16191F"/>
                </a:solidFill>
                <a:effectLst/>
                <a:latin typeface="Amazon Ember"/>
              </a:rPr>
              <a:t> e S3 </a:t>
            </a:r>
            <a:r>
              <a:rPr lang="pt-BR" b="0" i="0" dirty="0" err="1">
                <a:solidFill>
                  <a:srgbClr val="16191F"/>
                </a:solidFill>
                <a:effectLst/>
                <a:latin typeface="Amazon Ember"/>
              </a:rPr>
              <a:t>Intelligent-Tiering</a:t>
            </a:r>
            <a:r>
              <a:rPr lang="pt-BR" b="0" i="0" dirty="0">
                <a:solidFill>
                  <a:srgbClr val="16191F"/>
                </a:solidFill>
                <a:effectLst/>
                <a:latin typeface="Amazon Ember"/>
              </a:rPr>
              <a:t> estão disponíveis para acesso a qualquer momento.) Para obter mais informações sobre a recuperação de objetos em arquivamento, consulte </a:t>
            </a:r>
            <a:r>
              <a:rPr lang="pt-BR" b="0" i="0" u="none" strike="noStrike" dirty="0">
                <a:solidFill>
                  <a:srgbClr val="16191F"/>
                </a:solidFill>
                <a:effectLst/>
                <a:latin typeface="Amazon Ember"/>
                <a:hlinkClick r:id="rId11"/>
              </a:rPr>
              <a:t>Restaurar um objeto arquivado</a:t>
            </a:r>
            <a:r>
              <a:rPr lang="pt-BR" b="0" i="0" dirty="0">
                <a:solidFill>
                  <a:srgbClr val="16191F"/>
                </a:solidFill>
                <a:effectLst/>
                <a:latin typeface="Amazon Ember"/>
              </a:rPr>
              <a:t>.</a:t>
            </a:r>
          </a:p>
          <a:p>
            <a:pPr algn="l"/>
            <a:r>
              <a:rPr lang="pt-BR" b="1" i="0" dirty="0">
                <a:solidFill>
                  <a:srgbClr val="16191F"/>
                </a:solidFill>
                <a:effectLst/>
                <a:latin typeface="Amazon Ember"/>
              </a:rPr>
              <a:t>Importante</a:t>
            </a:r>
            <a:endParaRPr lang="pt-BR" b="0" i="0" dirty="0">
              <a:solidFill>
                <a:srgbClr val="16191F"/>
              </a:solidFill>
              <a:effectLst/>
              <a:latin typeface="Amazon Ember"/>
            </a:endParaRPr>
          </a:p>
          <a:p>
            <a:pPr algn="l"/>
            <a:r>
              <a:rPr lang="pt-BR" b="0" i="0" dirty="0">
                <a:solidFill>
                  <a:srgbClr val="16191F"/>
                </a:solidFill>
                <a:effectLst/>
                <a:latin typeface="Amazon Ember"/>
              </a:rPr>
              <a:t>Quando você escolhe a classe de armazenamento S3 </a:t>
            </a:r>
            <a:r>
              <a:rPr lang="pt-BR" b="0" i="0" dirty="0" err="1">
                <a:solidFill>
                  <a:srgbClr val="16191F"/>
                </a:solidFill>
                <a:effectLst/>
                <a:latin typeface="Amazon Ember"/>
              </a:rPr>
              <a:t>Glacier</a:t>
            </a:r>
            <a:r>
              <a:rPr lang="pt-BR" b="0" i="0" dirty="0">
                <a:solidFill>
                  <a:srgbClr val="16191F"/>
                </a:solidFill>
                <a:effectLst/>
                <a:latin typeface="Amazon Ember"/>
              </a:rPr>
              <a:t> </a:t>
            </a:r>
            <a:r>
              <a:rPr lang="pt-BR" b="0" i="0" dirty="0" err="1">
                <a:solidFill>
                  <a:srgbClr val="16191F"/>
                </a:solidFill>
                <a:effectLst/>
                <a:latin typeface="Amazon Ember"/>
              </a:rPr>
              <a:t>Flexible</a:t>
            </a:r>
            <a:r>
              <a:rPr lang="pt-BR" b="0" i="0" dirty="0">
                <a:solidFill>
                  <a:srgbClr val="16191F"/>
                </a:solidFill>
                <a:effectLst/>
                <a:latin typeface="Amazon Ember"/>
              </a:rPr>
              <a:t> </a:t>
            </a:r>
            <a:r>
              <a:rPr lang="pt-BR" b="0" i="0" dirty="0" err="1">
                <a:solidFill>
                  <a:srgbClr val="16191F"/>
                </a:solidFill>
                <a:effectLst/>
                <a:latin typeface="Amazon Ember"/>
              </a:rPr>
              <a:t>Retrieval</a:t>
            </a:r>
            <a:r>
              <a:rPr lang="pt-BR" b="0" i="0" dirty="0">
                <a:solidFill>
                  <a:srgbClr val="16191F"/>
                </a:solidFill>
                <a:effectLst/>
                <a:latin typeface="Amazon Ember"/>
              </a:rPr>
              <a:t> ou S3 </a:t>
            </a:r>
            <a:r>
              <a:rPr lang="pt-BR" b="0" i="0" dirty="0" err="1">
                <a:solidFill>
                  <a:srgbClr val="16191F"/>
                </a:solidFill>
                <a:effectLst/>
                <a:latin typeface="Amazon Ember"/>
              </a:rPr>
              <a:t>Glacier</a:t>
            </a:r>
            <a:r>
              <a:rPr lang="pt-BR" b="0" i="0" dirty="0">
                <a:solidFill>
                  <a:srgbClr val="16191F"/>
                </a:solidFill>
                <a:effectLst/>
                <a:latin typeface="Amazon Ember"/>
              </a:rPr>
              <a:t> </a:t>
            </a:r>
            <a:r>
              <a:rPr lang="pt-BR" b="0" i="0" dirty="0" err="1">
                <a:solidFill>
                  <a:srgbClr val="16191F"/>
                </a:solidFill>
                <a:effectLst/>
                <a:latin typeface="Amazon Ember"/>
              </a:rPr>
              <a:t>Deep</a:t>
            </a:r>
            <a:r>
              <a:rPr lang="pt-BR" b="0" i="0" dirty="0">
                <a:solidFill>
                  <a:srgbClr val="16191F"/>
                </a:solidFill>
                <a:effectLst/>
                <a:latin typeface="Amazon Ember"/>
              </a:rPr>
              <a:t> </a:t>
            </a:r>
            <a:r>
              <a:rPr lang="pt-BR" b="0" i="0" dirty="0" err="1">
                <a:solidFill>
                  <a:srgbClr val="16191F"/>
                </a:solidFill>
                <a:effectLst/>
                <a:latin typeface="Amazon Ember"/>
              </a:rPr>
              <a:t>Archive</a:t>
            </a:r>
            <a:r>
              <a:rPr lang="pt-BR" b="0" i="0" dirty="0">
                <a:solidFill>
                  <a:srgbClr val="16191F"/>
                </a:solidFill>
                <a:effectLst/>
                <a:latin typeface="Amazon Ember"/>
              </a:rPr>
              <a:t>, os objetos permanecem no </a:t>
            </a:r>
            <a:r>
              <a:rPr lang="pt-BR" b="0" i="0" dirty="0" err="1">
                <a:solidFill>
                  <a:srgbClr val="16191F"/>
                </a:solidFill>
                <a:effectLst/>
                <a:latin typeface="Amazon Ember"/>
              </a:rPr>
              <a:t>Amazon</a:t>
            </a:r>
            <a:r>
              <a:rPr lang="pt-BR" b="0" i="0" dirty="0">
                <a:solidFill>
                  <a:srgbClr val="16191F"/>
                </a:solidFill>
                <a:effectLst/>
                <a:latin typeface="Amazon Ember"/>
              </a:rPr>
              <a:t> S3. Não será possível acessá-los diretamente por meio do serviço separado do </a:t>
            </a:r>
            <a:r>
              <a:rPr lang="pt-BR" b="0" i="0" dirty="0" err="1">
                <a:solidFill>
                  <a:srgbClr val="16191F"/>
                </a:solidFill>
                <a:effectLst/>
                <a:latin typeface="Amazon Ember"/>
              </a:rPr>
              <a:t>Amazon</a:t>
            </a:r>
            <a:r>
              <a:rPr lang="pt-BR" b="0" i="0" dirty="0">
                <a:solidFill>
                  <a:srgbClr val="16191F"/>
                </a:solidFill>
                <a:effectLst/>
                <a:latin typeface="Amazon Ember"/>
              </a:rPr>
              <a:t> S3 </a:t>
            </a:r>
            <a:r>
              <a:rPr lang="pt-BR" b="0" i="0" dirty="0" err="1">
                <a:solidFill>
                  <a:srgbClr val="16191F"/>
                </a:solidFill>
                <a:effectLst/>
                <a:latin typeface="Amazon Ember"/>
              </a:rPr>
              <a:t>Glacier</a:t>
            </a:r>
            <a:r>
              <a:rPr lang="pt-BR" b="0" i="0" dirty="0">
                <a:solidFill>
                  <a:srgbClr val="16191F"/>
                </a:solidFill>
                <a:effectLst/>
                <a:latin typeface="Amazon Ember"/>
              </a:rPr>
              <a:t>.</a:t>
            </a:r>
          </a:p>
          <a:p>
            <a:pPr algn="l"/>
            <a:r>
              <a:rPr lang="pt-BR" b="0" i="0" dirty="0">
                <a:solidFill>
                  <a:srgbClr val="16191F"/>
                </a:solidFill>
                <a:effectLst/>
                <a:latin typeface="Amazon Ember"/>
              </a:rPr>
              <a:t>Para saber mais sobre o serviço </a:t>
            </a:r>
            <a:r>
              <a:rPr lang="pt-BR" b="0" i="0" dirty="0" err="1">
                <a:solidFill>
                  <a:srgbClr val="16191F"/>
                </a:solidFill>
                <a:effectLst/>
                <a:latin typeface="Amazon Ember"/>
              </a:rPr>
              <a:t>Amazon</a:t>
            </a:r>
            <a:r>
              <a:rPr lang="pt-BR" b="0" i="0" dirty="0">
                <a:solidFill>
                  <a:srgbClr val="16191F"/>
                </a:solidFill>
                <a:effectLst/>
                <a:latin typeface="Amazon Ember"/>
              </a:rPr>
              <a:t> S3 </a:t>
            </a:r>
            <a:r>
              <a:rPr lang="pt-BR" b="0" i="0" dirty="0" err="1">
                <a:solidFill>
                  <a:srgbClr val="16191F"/>
                </a:solidFill>
                <a:effectLst/>
                <a:latin typeface="Amazon Ember"/>
              </a:rPr>
              <a:t>Glacier</a:t>
            </a:r>
            <a:r>
              <a:rPr lang="pt-BR" b="0" i="0" dirty="0">
                <a:solidFill>
                  <a:srgbClr val="16191F"/>
                </a:solidFill>
                <a:effectLst/>
                <a:latin typeface="Amazon Ember"/>
              </a:rPr>
              <a:t>, consulte o </a:t>
            </a:r>
            <a:r>
              <a:rPr lang="pt-BR" b="0" i="0" u="none" strike="noStrike" dirty="0">
                <a:solidFill>
                  <a:srgbClr val="16191F"/>
                </a:solidFill>
                <a:effectLst/>
                <a:latin typeface="Amazon Ember"/>
                <a:hlinkClick r:id="rId12"/>
              </a:rPr>
              <a:t>Guia do desenvolvedor do </a:t>
            </a:r>
            <a:r>
              <a:rPr lang="pt-BR" b="0" i="0" u="none" strike="noStrike" dirty="0" err="1">
                <a:solidFill>
                  <a:srgbClr val="16191F"/>
                </a:solidFill>
                <a:effectLst/>
                <a:latin typeface="Amazon Ember"/>
                <a:hlinkClick r:id="rId12"/>
              </a:rPr>
              <a:t>Amazon</a:t>
            </a:r>
            <a:r>
              <a:rPr lang="pt-BR" b="0" i="0" u="none" strike="noStrike" dirty="0">
                <a:solidFill>
                  <a:srgbClr val="16191F"/>
                </a:solidFill>
                <a:effectLst/>
                <a:latin typeface="Amazon Ember"/>
                <a:hlinkClick r:id="rId12"/>
              </a:rPr>
              <a:t> S3 </a:t>
            </a:r>
            <a:r>
              <a:rPr lang="pt-BR" b="0" i="0" u="none" strike="noStrike" dirty="0" err="1">
                <a:solidFill>
                  <a:srgbClr val="16191F"/>
                </a:solidFill>
                <a:effectLst/>
                <a:latin typeface="Amazon Ember"/>
                <a:hlinkClick r:id="rId12"/>
              </a:rPr>
              <a:t>Glacier</a:t>
            </a:r>
            <a:r>
              <a:rPr lang="pt-BR" b="0" i="0" dirty="0">
                <a:solidFill>
                  <a:srgbClr val="16191F"/>
                </a:solidFill>
                <a:effectLst/>
                <a:latin typeface="Amazon Ember"/>
              </a:rPr>
              <a:t>.</a:t>
            </a: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26</a:t>
            </a:fld>
            <a:endParaRPr/>
          </a:p>
        </p:txBody>
      </p:sp>
    </p:spTree>
    <p:extLst>
      <p:ext uri="{BB962C8B-B14F-4D97-AF65-F5344CB8AC3E}">
        <p14:creationId xmlns:p14="http://schemas.microsoft.com/office/powerpoint/2010/main" val="543959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Documentação</a:t>
            </a:r>
            <a:r>
              <a:rPr lang="pt-BR" b="0" i="0" dirty="0">
                <a:solidFill>
                  <a:srgbClr val="16191F"/>
                </a:solidFill>
                <a:effectLst/>
                <a:latin typeface="Amazon Ember"/>
              </a:rPr>
              <a:t>: https://aws.amazon.com/pt/s3/pricing/</a:t>
            </a: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27</a:t>
            </a:fld>
            <a:endParaRPr/>
          </a:p>
        </p:txBody>
      </p:sp>
    </p:spTree>
    <p:extLst>
      <p:ext uri="{BB962C8B-B14F-4D97-AF65-F5344CB8AC3E}">
        <p14:creationId xmlns:p14="http://schemas.microsoft.com/office/powerpoint/2010/main" val="1616308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Documentação</a:t>
            </a:r>
            <a:r>
              <a:rPr lang="pt-BR" b="0" i="0" dirty="0">
                <a:solidFill>
                  <a:srgbClr val="16191F"/>
                </a:solidFill>
                <a:effectLst/>
                <a:latin typeface="Amazon Ember"/>
              </a:rPr>
              <a:t>: https://aws.amazon.com/pt/s3/pricing/</a:t>
            </a: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28</a:t>
            </a:fld>
            <a:endParaRPr/>
          </a:p>
        </p:txBody>
      </p:sp>
    </p:spTree>
    <p:extLst>
      <p:ext uri="{BB962C8B-B14F-4D97-AF65-F5344CB8AC3E}">
        <p14:creationId xmlns:p14="http://schemas.microsoft.com/office/powerpoint/2010/main" val="3324057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Documentação</a:t>
            </a:r>
            <a:r>
              <a:rPr lang="pt-BR" b="0" i="0" dirty="0">
                <a:solidFill>
                  <a:srgbClr val="16191F"/>
                </a:solidFill>
                <a:effectLst/>
                <a:latin typeface="Amazon Ember"/>
              </a:rPr>
              <a:t>: https://aws.amazon.com/pt/s3/pricing/</a:t>
            </a: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29</a:t>
            </a:fld>
            <a:endParaRPr/>
          </a:p>
        </p:txBody>
      </p:sp>
    </p:spTree>
    <p:extLst>
      <p:ext uri="{BB962C8B-B14F-4D97-AF65-F5344CB8AC3E}">
        <p14:creationId xmlns:p14="http://schemas.microsoft.com/office/powerpoint/2010/main" val="1441140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Documentação</a:t>
            </a:r>
            <a:r>
              <a:rPr lang="pt-BR" b="0" i="0" dirty="0">
                <a:solidFill>
                  <a:srgbClr val="16191F"/>
                </a:solidFill>
                <a:effectLst/>
                <a:latin typeface="Amazon Ember"/>
              </a:rPr>
              <a:t>: https://aws.amazon.com/pt/s3/pricing/</a:t>
            </a: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30</a:t>
            </a:fld>
            <a:endParaRPr/>
          </a:p>
        </p:txBody>
      </p:sp>
    </p:spTree>
    <p:extLst>
      <p:ext uri="{BB962C8B-B14F-4D97-AF65-F5344CB8AC3E}">
        <p14:creationId xmlns:p14="http://schemas.microsoft.com/office/powerpoint/2010/main" val="2477488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t-BR" b="0" i="0" dirty="0">
                <a:solidFill>
                  <a:srgbClr val="16191F"/>
                </a:solidFill>
                <a:effectLst/>
                <a:latin typeface="Amazon Ember"/>
              </a:rPr>
              <a:t>Documentação: https://docs.aws.amazon.com/pt_br/AmazonS3/latest/userguide/Welcome.html</a:t>
            </a:r>
          </a:p>
          <a:p>
            <a:pPr marL="0" lvl="0" indent="0" algn="l" rtl="0">
              <a:lnSpc>
                <a:spcPct val="100000"/>
              </a:lnSpc>
              <a:spcBef>
                <a:spcPts val="0"/>
              </a:spcBef>
              <a:spcAft>
                <a:spcPts val="0"/>
              </a:spcAft>
              <a:buSzPts val="1400"/>
              <a:buNone/>
            </a:pPr>
            <a:endParaRPr lang="pt-BR" b="0" i="0" dirty="0">
              <a:solidFill>
                <a:srgbClr val="16191F"/>
              </a:solidFill>
              <a:effectLst/>
              <a:latin typeface="Amazon Ember"/>
            </a:endParaRPr>
          </a:p>
          <a:p>
            <a:pPr marL="0" lvl="0" indent="0" algn="l" rtl="0">
              <a:lnSpc>
                <a:spcPct val="100000"/>
              </a:lnSpc>
              <a:spcBef>
                <a:spcPts val="0"/>
              </a:spcBef>
              <a:spcAft>
                <a:spcPts val="0"/>
              </a:spcAft>
              <a:buSzPts val="1400"/>
              <a:buNone/>
            </a:pPr>
            <a:endParaRPr lang="pt-BR" b="0" i="0" dirty="0">
              <a:solidFill>
                <a:srgbClr val="16191F"/>
              </a:solidFill>
              <a:effectLst/>
              <a:latin typeface="Amazon Ember"/>
            </a:endParaRPr>
          </a:p>
          <a:p>
            <a:pPr marL="0" lvl="0" indent="0" algn="l" rtl="0">
              <a:lnSpc>
                <a:spcPct val="100000"/>
              </a:lnSpc>
              <a:spcBef>
                <a:spcPts val="0"/>
              </a:spcBef>
              <a:spcAft>
                <a:spcPts val="0"/>
              </a:spcAft>
              <a:buSzPts val="1400"/>
              <a:buNone/>
            </a:pPr>
            <a:r>
              <a:rPr lang="pt-BR" b="0" i="0" dirty="0">
                <a:solidFill>
                  <a:srgbClr val="202124"/>
                </a:solidFill>
                <a:effectLst/>
                <a:latin typeface="arial" panose="020B0604020202020204" pitchFamily="34" charset="0"/>
              </a:rPr>
              <a:t>O AWS S3 </a:t>
            </a:r>
            <a:r>
              <a:rPr lang="pt-BR" b="1" i="0" dirty="0">
                <a:solidFill>
                  <a:srgbClr val="202124"/>
                </a:solidFill>
                <a:effectLst/>
                <a:latin typeface="arial" panose="020B0604020202020204" pitchFamily="34" charset="0"/>
              </a:rPr>
              <a:t>é um serviço distribuído globalmente dentro da sua conta da AWS, com uma organização em </a:t>
            </a:r>
            <a:r>
              <a:rPr lang="pt-BR" b="1" i="0" dirty="0" err="1">
                <a:solidFill>
                  <a:srgbClr val="202124"/>
                </a:solidFill>
                <a:effectLst/>
                <a:latin typeface="arial" panose="020B0604020202020204" pitchFamily="34" charset="0"/>
              </a:rPr>
              <a:t>buckets</a:t>
            </a:r>
            <a:r>
              <a:rPr lang="pt-BR" b="1" i="0" dirty="0">
                <a:solidFill>
                  <a:srgbClr val="202124"/>
                </a:solidFill>
                <a:effectLst/>
                <a:latin typeface="arial" panose="020B0604020202020204" pitchFamily="34" charset="0"/>
              </a:rPr>
              <a:t> regionais</a:t>
            </a:r>
            <a:r>
              <a:rPr lang="pt-BR" b="0" i="0" dirty="0">
                <a:solidFill>
                  <a:srgbClr val="202124"/>
                </a:solidFill>
                <a:effectLst/>
                <a:latin typeface="arial" panose="020B0604020202020204" pitchFamily="34" charset="0"/>
              </a:rPr>
              <a:t>. Isso quer dizer que, diferente das EC2, VPC, e RDS, ao acessar o S3 pelo console da AWS, teremos uma visão global do nosso ambiente, ao invés de uma visão de uma única região.</a:t>
            </a:r>
            <a:endParaRPr lang="pt-BR" dirty="0"/>
          </a:p>
          <a:p>
            <a:pPr marL="0" lvl="0" indent="0" algn="l" rtl="0">
              <a:lnSpc>
                <a:spcPct val="100000"/>
              </a:lnSpc>
              <a:spcBef>
                <a:spcPts val="0"/>
              </a:spcBef>
              <a:spcAft>
                <a:spcPts val="0"/>
              </a:spcAft>
              <a:buSzPts val="1400"/>
              <a:buNone/>
            </a:pPr>
            <a:endParaRPr lang="pt-BR" b="0" i="0" dirty="0">
              <a:solidFill>
                <a:srgbClr val="16191F"/>
              </a:solidFill>
              <a:effectLst/>
              <a:latin typeface="Amazon Ember"/>
            </a:endParaRPr>
          </a:p>
          <a:p>
            <a:pPr marL="0" lvl="0" indent="0" algn="l" rtl="0">
              <a:lnSpc>
                <a:spcPct val="100000"/>
              </a:lnSpc>
              <a:spcBef>
                <a:spcPts val="0"/>
              </a:spcBef>
              <a:spcAft>
                <a:spcPts val="0"/>
              </a:spcAft>
              <a:buSzPts val="1400"/>
              <a:buNone/>
            </a:pPr>
            <a:endParaRPr lang="pt-BR" b="0" i="0" dirty="0">
              <a:solidFill>
                <a:srgbClr val="16191F"/>
              </a:solidFill>
              <a:effectLst/>
              <a:latin typeface="Amazon Ember"/>
            </a:endParaRPr>
          </a:p>
          <a:p>
            <a:pPr marL="0" lvl="0" indent="0" algn="l" rtl="0">
              <a:lnSpc>
                <a:spcPct val="100000"/>
              </a:lnSpc>
              <a:spcBef>
                <a:spcPts val="0"/>
              </a:spcBef>
              <a:spcAft>
                <a:spcPts val="0"/>
              </a:spcAft>
              <a:buSzPts val="1400"/>
              <a:buNone/>
            </a:pPr>
            <a:r>
              <a:rPr lang="pt-BR" b="0" i="0" dirty="0">
                <a:solidFill>
                  <a:srgbClr val="16191F"/>
                </a:solidFill>
                <a:effectLst/>
                <a:latin typeface="Amazon Ember"/>
              </a:rPr>
              <a:t>O </a:t>
            </a:r>
            <a:r>
              <a:rPr lang="pt-BR" b="0" i="0" dirty="0" err="1">
                <a:solidFill>
                  <a:srgbClr val="16191F"/>
                </a:solidFill>
                <a:effectLst/>
                <a:latin typeface="Amazon Ember"/>
              </a:rPr>
              <a:t>Amazon</a:t>
            </a:r>
            <a:r>
              <a:rPr lang="pt-BR" b="0" i="0" dirty="0">
                <a:solidFill>
                  <a:srgbClr val="16191F"/>
                </a:solidFill>
                <a:effectLst/>
                <a:latin typeface="Amazon Ember"/>
              </a:rPr>
              <a:t> </a:t>
            </a:r>
            <a:r>
              <a:rPr lang="pt-BR" b="0" i="0" dirty="0" err="1">
                <a:solidFill>
                  <a:srgbClr val="16191F"/>
                </a:solidFill>
                <a:effectLst/>
                <a:latin typeface="Amazon Ember"/>
              </a:rPr>
              <a:t>Simple</a:t>
            </a:r>
            <a:r>
              <a:rPr lang="pt-BR" b="0" i="0" dirty="0">
                <a:solidFill>
                  <a:srgbClr val="16191F"/>
                </a:solidFill>
                <a:effectLst/>
                <a:latin typeface="Amazon Ember"/>
              </a:rPr>
              <a:t> </a:t>
            </a:r>
            <a:r>
              <a:rPr lang="pt-BR" b="0" i="0" dirty="0" err="1">
                <a:solidFill>
                  <a:srgbClr val="16191F"/>
                </a:solidFill>
                <a:effectLst/>
                <a:latin typeface="Amazon Ember"/>
              </a:rPr>
              <a:t>Storage</a:t>
            </a:r>
            <a:r>
              <a:rPr lang="pt-BR" b="0" i="0" dirty="0">
                <a:solidFill>
                  <a:srgbClr val="16191F"/>
                </a:solidFill>
                <a:effectLst/>
                <a:latin typeface="Amazon Ember"/>
              </a:rPr>
              <a:t> Service (</a:t>
            </a:r>
            <a:r>
              <a:rPr lang="pt-BR" b="0" i="0" dirty="0" err="1">
                <a:solidFill>
                  <a:srgbClr val="16191F"/>
                </a:solidFill>
                <a:effectLst/>
                <a:latin typeface="Amazon Ember"/>
              </a:rPr>
              <a:t>Amazon</a:t>
            </a:r>
            <a:r>
              <a:rPr lang="pt-BR" b="0" i="0" dirty="0">
                <a:solidFill>
                  <a:srgbClr val="16191F"/>
                </a:solidFill>
                <a:effectLst/>
                <a:latin typeface="Amazon Ember"/>
              </a:rPr>
              <a:t> S3) é um serviço de armazenamento de objetos que oferece escalabilidade líder do setor, disponibilidade de dados, segurança e performance. Clientes de todos os tamanhos e setores podem usar o </a:t>
            </a:r>
            <a:r>
              <a:rPr lang="pt-BR" b="0" i="0" dirty="0" err="1">
                <a:solidFill>
                  <a:srgbClr val="16191F"/>
                </a:solidFill>
                <a:effectLst/>
                <a:latin typeface="Amazon Ember"/>
              </a:rPr>
              <a:t>Amazon</a:t>
            </a:r>
            <a:r>
              <a:rPr lang="pt-BR" b="0" i="0" dirty="0">
                <a:solidFill>
                  <a:srgbClr val="16191F"/>
                </a:solidFill>
                <a:effectLst/>
                <a:latin typeface="Amazon Ember"/>
              </a:rPr>
              <a:t> S3 para armazenar e proteger qualquer volume de dados para uma variedade de casos de uso, como data </a:t>
            </a:r>
            <a:r>
              <a:rPr lang="pt-BR" b="0" i="0" dirty="0" err="1">
                <a:solidFill>
                  <a:srgbClr val="16191F"/>
                </a:solidFill>
                <a:effectLst/>
                <a:latin typeface="Amazon Ember"/>
              </a:rPr>
              <a:t>lakes</a:t>
            </a:r>
            <a:r>
              <a:rPr lang="pt-BR" b="0" i="0" dirty="0">
                <a:solidFill>
                  <a:srgbClr val="16191F"/>
                </a:solidFill>
                <a:effectLst/>
                <a:latin typeface="Amazon Ember"/>
              </a:rPr>
              <a:t>, sites, aplicações móveis, backup e restauração, arquivamento, aplicações corporativas, dispositivos </a:t>
            </a:r>
            <a:r>
              <a:rPr lang="pt-BR" b="0" i="0" dirty="0" err="1">
                <a:solidFill>
                  <a:srgbClr val="16191F"/>
                </a:solidFill>
                <a:effectLst/>
                <a:latin typeface="Amazon Ember"/>
              </a:rPr>
              <a:t>IoT</a:t>
            </a:r>
            <a:r>
              <a:rPr lang="pt-BR" b="0" i="0" dirty="0">
                <a:solidFill>
                  <a:srgbClr val="16191F"/>
                </a:solidFill>
                <a:effectLst/>
                <a:latin typeface="Amazon Ember"/>
              </a:rPr>
              <a:t> e análises de big data. O </a:t>
            </a:r>
            <a:r>
              <a:rPr lang="pt-BR" b="0" i="0" dirty="0" err="1">
                <a:solidFill>
                  <a:srgbClr val="16191F"/>
                </a:solidFill>
                <a:effectLst/>
                <a:latin typeface="Amazon Ember"/>
              </a:rPr>
              <a:t>Amazon</a:t>
            </a:r>
            <a:r>
              <a:rPr lang="pt-BR" b="0" i="0" dirty="0">
                <a:solidFill>
                  <a:srgbClr val="16191F"/>
                </a:solidFill>
                <a:effectLst/>
                <a:latin typeface="Amazon Ember"/>
              </a:rPr>
              <a:t> S3 fornece recursos de gerenciamento para que você possa otimizar, organizar e configurar o acesso aos seus dados para atender aos seus requisitos específicos de negócios, organizacionais e de compatibilidade.</a:t>
            </a: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Documentação</a:t>
            </a:r>
            <a:r>
              <a:rPr lang="pt-BR" b="0" i="0" dirty="0">
                <a:solidFill>
                  <a:srgbClr val="16191F"/>
                </a:solidFill>
                <a:effectLst/>
                <a:latin typeface="Amazon Ember"/>
              </a:rPr>
              <a:t>: https://aws.amazon.com/pt/s3/pricing/</a:t>
            </a: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31</a:t>
            </a:fld>
            <a:endParaRPr/>
          </a:p>
        </p:txBody>
      </p:sp>
    </p:spTree>
    <p:extLst>
      <p:ext uri="{BB962C8B-B14F-4D97-AF65-F5344CB8AC3E}">
        <p14:creationId xmlns:p14="http://schemas.microsoft.com/office/powerpoint/2010/main" val="2504913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Documentação</a:t>
            </a:r>
            <a:r>
              <a:rPr lang="pt-BR" b="0" i="0" dirty="0">
                <a:solidFill>
                  <a:srgbClr val="16191F"/>
                </a:solidFill>
                <a:effectLst/>
                <a:latin typeface="Amazon Ember"/>
              </a:rPr>
              <a:t>: https://aws.amazon.com/pt/s3/pricing/</a:t>
            </a: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32</a:t>
            </a:fld>
            <a:endParaRPr/>
          </a:p>
        </p:txBody>
      </p:sp>
    </p:spTree>
    <p:extLst>
      <p:ext uri="{BB962C8B-B14F-4D97-AF65-F5344CB8AC3E}">
        <p14:creationId xmlns:p14="http://schemas.microsoft.com/office/powerpoint/2010/main" val="1943103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Documentação</a:t>
            </a:r>
            <a:r>
              <a:rPr lang="pt-BR" b="0" i="0" dirty="0">
                <a:solidFill>
                  <a:srgbClr val="16191F"/>
                </a:solidFill>
                <a:effectLst/>
                <a:latin typeface="Amazon Ember"/>
              </a:rPr>
              <a:t>: https://aws.amazon.com/pt/s3/pricing/</a:t>
            </a: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33</a:t>
            </a:fld>
            <a:endParaRPr/>
          </a:p>
        </p:txBody>
      </p:sp>
    </p:spTree>
    <p:extLst>
      <p:ext uri="{BB962C8B-B14F-4D97-AF65-F5344CB8AC3E}">
        <p14:creationId xmlns:p14="http://schemas.microsoft.com/office/powerpoint/2010/main" val="3885253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Documentação</a:t>
            </a:r>
            <a:r>
              <a:rPr lang="pt-BR" b="0" i="0" dirty="0">
                <a:solidFill>
                  <a:srgbClr val="16191F"/>
                </a:solidFill>
                <a:effectLst/>
                <a:latin typeface="Amazon Ember"/>
              </a:rPr>
              <a:t>: https://aws.amazon.com/pt/s3/pricing/</a:t>
            </a:r>
          </a:p>
          <a:p>
            <a:pPr algn="l"/>
            <a:endParaRPr lang="pt-BR" b="0" i="0" dirty="0">
              <a:solidFill>
                <a:srgbClr val="16191F"/>
              </a:solidFill>
              <a:effectLst/>
              <a:latin typeface="Amazon Ember"/>
            </a:endParaRPr>
          </a:p>
          <a:p>
            <a:pPr algn="l"/>
            <a:r>
              <a:rPr lang="pt-BR" b="0" i="0" dirty="0">
                <a:solidFill>
                  <a:srgbClr val="16191F"/>
                </a:solidFill>
                <a:effectLst/>
                <a:latin typeface="Amazon Ember"/>
              </a:rPr>
              <a:t>https://docs.aws.amazon.com/pt_br/AmazonS3/latest/userguide/storage-class-intro.html</a:t>
            </a: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34</a:t>
            </a:fld>
            <a:endParaRPr/>
          </a:p>
        </p:txBody>
      </p:sp>
    </p:spTree>
    <p:extLst>
      <p:ext uri="{BB962C8B-B14F-4D97-AF65-F5344CB8AC3E}">
        <p14:creationId xmlns:p14="http://schemas.microsoft.com/office/powerpoint/2010/main" val="295913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35</a:t>
            </a:fld>
            <a:endParaRPr/>
          </a:p>
        </p:txBody>
      </p:sp>
    </p:spTree>
    <p:extLst>
      <p:ext uri="{BB962C8B-B14F-4D97-AF65-F5344CB8AC3E}">
        <p14:creationId xmlns:p14="http://schemas.microsoft.com/office/powerpoint/2010/main" val="3130269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https://docs.aws.amazon.com/pt_br/AmazonS3/latest/userguide/lifecycle-transition-general-considerations.html</a:t>
            </a:r>
          </a:p>
          <a:p>
            <a:pPr algn="l"/>
            <a:endParaRPr lang="pt-BR" b="1" i="0" dirty="0">
              <a:solidFill>
                <a:srgbClr val="16191F"/>
              </a:solidFill>
              <a:effectLst/>
              <a:latin typeface="Amazon Ember"/>
            </a:endParaRPr>
          </a:p>
          <a:p>
            <a:pPr algn="l"/>
            <a:endParaRPr lang="pt-BR" b="1" i="0" dirty="0">
              <a:solidFill>
                <a:srgbClr val="16191F"/>
              </a:solidFill>
              <a:effectLst/>
              <a:latin typeface="Amazon Ember"/>
            </a:endParaRPr>
          </a:p>
          <a:p>
            <a:pPr algn="l"/>
            <a:r>
              <a:rPr lang="pt-BR" b="0" i="0" dirty="0">
                <a:solidFill>
                  <a:srgbClr val="16191F"/>
                </a:solidFill>
                <a:effectLst/>
                <a:latin typeface="Amazon Ember"/>
              </a:rPr>
              <a:t>Gerenciando seu ciclo de vida de armazenamento</a:t>
            </a:r>
          </a:p>
          <a:p>
            <a:pPr algn="l"/>
            <a:r>
              <a:rPr lang="pt-BR" b="1" i="0" u="none" strike="noStrike" dirty="0">
                <a:solidFill>
                  <a:srgbClr val="16191F"/>
                </a:solidFill>
                <a:effectLst/>
                <a:latin typeface="Amazon Ember"/>
                <a:hlinkClick r:id="rId3"/>
              </a:rPr>
              <a:t>PDF</a:t>
            </a:r>
            <a:r>
              <a:rPr lang="pt-BR" b="1" i="0" u="none" strike="noStrike" dirty="0">
                <a:solidFill>
                  <a:srgbClr val="16191F"/>
                </a:solidFill>
                <a:effectLst/>
                <a:latin typeface="Amazon Ember"/>
                <a:hlinkClick r:id="rId4"/>
              </a:rPr>
              <a:t>RSS</a:t>
            </a:r>
            <a:endParaRPr lang="pt-BR" b="0" i="0" dirty="0">
              <a:solidFill>
                <a:srgbClr val="16191F"/>
              </a:solidFill>
              <a:effectLst/>
              <a:latin typeface="Amazon Ember"/>
            </a:endParaRPr>
          </a:p>
          <a:p>
            <a:pPr algn="l"/>
            <a:r>
              <a:rPr lang="pt-BR" b="0" i="0" dirty="0">
                <a:solidFill>
                  <a:srgbClr val="16191F"/>
                </a:solidFill>
                <a:effectLst/>
                <a:latin typeface="Amazon Ember"/>
              </a:rPr>
              <a:t>Para gerenciar seus objetos de maneira que sejam armazenados de maneira econômica durante todo o ciclo de vida, configure o </a:t>
            </a:r>
            <a:r>
              <a:rPr lang="pt-BR" b="0" i="1" dirty="0" err="1">
                <a:solidFill>
                  <a:srgbClr val="16191F"/>
                </a:solidFill>
                <a:effectLst/>
                <a:latin typeface="Amazon Ember"/>
              </a:rPr>
              <a:t>Amazon</a:t>
            </a:r>
            <a:r>
              <a:rPr lang="pt-BR" b="0" i="1" dirty="0">
                <a:solidFill>
                  <a:srgbClr val="16191F"/>
                </a:solidFill>
                <a:effectLst/>
                <a:latin typeface="Amazon Ember"/>
              </a:rPr>
              <a:t> S3 </a:t>
            </a:r>
            <a:r>
              <a:rPr lang="pt-BR" b="0" i="1" dirty="0" err="1">
                <a:solidFill>
                  <a:srgbClr val="16191F"/>
                </a:solidFill>
                <a:effectLst/>
                <a:latin typeface="Amazon Ember"/>
              </a:rPr>
              <a:t>Lifecycle</a:t>
            </a:r>
            <a:r>
              <a:rPr lang="pt-BR" b="0" i="0" dirty="0">
                <a:solidFill>
                  <a:srgbClr val="16191F"/>
                </a:solidFill>
                <a:effectLst/>
                <a:latin typeface="Amazon Ember"/>
              </a:rPr>
              <a:t>. Uma </a:t>
            </a:r>
            <a:r>
              <a:rPr lang="pt-BR" b="0" i="1" dirty="0">
                <a:solidFill>
                  <a:srgbClr val="16191F"/>
                </a:solidFill>
                <a:effectLst/>
                <a:latin typeface="Amazon Ember"/>
              </a:rPr>
              <a:t>configuração do </a:t>
            </a:r>
            <a:r>
              <a:rPr lang="pt-BR" b="0" i="1" dirty="0" err="1">
                <a:solidFill>
                  <a:srgbClr val="16191F"/>
                </a:solidFill>
                <a:effectLst/>
                <a:latin typeface="Amazon Ember"/>
              </a:rPr>
              <a:t>Amazon</a:t>
            </a:r>
            <a:r>
              <a:rPr lang="pt-BR" b="0" i="1" dirty="0">
                <a:solidFill>
                  <a:srgbClr val="16191F"/>
                </a:solidFill>
                <a:effectLst/>
                <a:latin typeface="Amazon Ember"/>
              </a:rPr>
              <a:t> S3 </a:t>
            </a:r>
            <a:r>
              <a:rPr lang="pt-BR" b="0" i="1" dirty="0" err="1">
                <a:solidFill>
                  <a:srgbClr val="16191F"/>
                </a:solidFill>
                <a:effectLst/>
                <a:latin typeface="Amazon Ember"/>
              </a:rPr>
              <a:t>Lifecycle</a:t>
            </a:r>
            <a:r>
              <a:rPr lang="pt-BR" b="0" i="0" dirty="0">
                <a:solidFill>
                  <a:srgbClr val="16191F"/>
                </a:solidFill>
                <a:effectLst/>
                <a:latin typeface="Amazon Ember"/>
              </a:rPr>
              <a:t> é um conjunto de regras que define as ações aplicadas pelo </a:t>
            </a:r>
            <a:r>
              <a:rPr lang="pt-BR" b="0" i="0" dirty="0" err="1">
                <a:solidFill>
                  <a:srgbClr val="16191F"/>
                </a:solidFill>
                <a:effectLst/>
                <a:latin typeface="Amazon Ember"/>
              </a:rPr>
              <a:t>Amazon</a:t>
            </a:r>
            <a:r>
              <a:rPr lang="pt-BR" b="0" i="0" dirty="0">
                <a:solidFill>
                  <a:srgbClr val="16191F"/>
                </a:solidFill>
                <a:effectLst/>
                <a:latin typeface="Amazon Ember"/>
              </a:rPr>
              <a:t> S3 a um grupo de objetos. Existem dois tipos de ações:</a:t>
            </a:r>
          </a:p>
          <a:p>
            <a:pPr algn="l">
              <a:buFont typeface="Arial" panose="020B0604020202020204" pitchFamily="34" charset="0"/>
              <a:buChar char="•"/>
            </a:pPr>
            <a:r>
              <a:rPr lang="pt-BR" b="1" i="0" dirty="0">
                <a:solidFill>
                  <a:srgbClr val="16191F"/>
                </a:solidFill>
                <a:effectLst/>
                <a:latin typeface="Amazon Ember"/>
              </a:rPr>
              <a:t>Ações de transição:</a:t>
            </a:r>
            <a:r>
              <a:rPr lang="pt-BR" b="0" i="0" dirty="0">
                <a:solidFill>
                  <a:srgbClr val="16191F"/>
                </a:solidFill>
                <a:effectLst/>
                <a:latin typeface="Amazon Ember"/>
              </a:rPr>
              <a:t> estas ações definem quando os objetos fazem a transição para outra classe de armazenamento. Por exemplo, você pode optar por fazer a transição de objetos para a classe de armazenamento S3 Standard – IA 30 dias após a criação deles ou arquivar objetos para a classe de armazenamento do S3 </a:t>
            </a:r>
            <a:r>
              <a:rPr lang="pt-BR" b="0" i="0" dirty="0" err="1">
                <a:solidFill>
                  <a:srgbClr val="16191F"/>
                </a:solidFill>
                <a:effectLst/>
                <a:latin typeface="Amazon Ember"/>
              </a:rPr>
              <a:t>Glacier</a:t>
            </a:r>
            <a:r>
              <a:rPr lang="pt-BR" b="0" i="0" dirty="0">
                <a:solidFill>
                  <a:srgbClr val="16191F"/>
                </a:solidFill>
                <a:effectLst/>
                <a:latin typeface="Amazon Ember"/>
              </a:rPr>
              <a:t> </a:t>
            </a:r>
            <a:r>
              <a:rPr lang="pt-BR" b="0" i="0" dirty="0" err="1">
                <a:solidFill>
                  <a:srgbClr val="16191F"/>
                </a:solidFill>
                <a:effectLst/>
                <a:latin typeface="Amazon Ember"/>
              </a:rPr>
              <a:t>Flexible</a:t>
            </a:r>
            <a:r>
              <a:rPr lang="pt-BR" b="0" i="0" dirty="0">
                <a:solidFill>
                  <a:srgbClr val="16191F"/>
                </a:solidFill>
                <a:effectLst/>
                <a:latin typeface="Amazon Ember"/>
              </a:rPr>
              <a:t> </a:t>
            </a:r>
            <a:r>
              <a:rPr lang="pt-BR" b="0" i="0" dirty="0" err="1">
                <a:solidFill>
                  <a:srgbClr val="16191F"/>
                </a:solidFill>
                <a:effectLst/>
                <a:latin typeface="Amazon Ember"/>
              </a:rPr>
              <a:t>Retrieval</a:t>
            </a:r>
            <a:r>
              <a:rPr lang="pt-BR" b="0" i="0" dirty="0">
                <a:solidFill>
                  <a:srgbClr val="16191F"/>
                </a:solidFill>
                <a:effectLst/>
                <a:latin typeface="Amazon Ember"/>
              </a:rPr>
              <a:t> um ano após a sua criação. Para obter mais informações, consulte </a:t>
            </a:r>
            <a:r>
              <a:rPr lang="pt-BR" b="0" i="0" u="none" strike="noStrike" dirty="0">
                <a:solidFill>
                  <a:srgbClr val="16191F"/>
                </a:solidFill>
                <a:effectLst/>
                <a:latin typeface="Amazon Ember"/>
                <a:hlinkClick r:id="rId5"/>
              </a:rPr>
              <a:t>Uso de classes de armazenamento do </a:t>
            </a:r>
            <a:r>
              <a:rPr lang="pt-BR" b="0" i="0" u="none" strike="noStrike" dirty="0" err="1">
                <a:solidFill>
                  <a:srgbClr val="16191F"/>
                </a:solidFill>
                <a:effectLst/>
                <a:latin typeface="Amazon Ember"/>
                <a:hlinkClick r:id="rId5"/>
              </a:rPr>
              <a:t>Amazon</a:t>
            </a:r>
            <a:r>
              <a:rPr lang="pt-BR" b="0" i="0" u="none" strike="noStrike" dirty="0">
                <a:solidFill>
                  <a:srgbClr val="16191F"/>
                </a:solidFill>
                <a:effectLst/>
                <a:latin typeface="Amazon Ember"/>
                <a:hlinkClick r:id="rId5"/>
              </a:rPr>
              <a:t> S3</a:t>
            </a:r>
            <a:r>
              <a:rPr lang="pt-BR" b="0" i="0" dirty="0">
                <a:solidFill>
                  <a:srgbClr val="16191F"/>
                </a:solidFill>
                <a:effectLst/>
                <a:latin typeface="Amazon Ember"/>
              </a:rPr>
              <a:t>.</a:t>
            </a:r>
          </a:p>
          <a:p>
            <a:pPr algn="l">
              <a:buFont typeface="Arial" panose="020B0604020202020204" pitchFamily="34" charset="0"/>
              <a:buChar char="•"/>
            </a:pPr>
            <a:r>
              <a:rPr lang="pt-BR" b="0" i="0" dirty="0">
                <a:solidFill>
                  <a:srgbClr val="16191F"/>
                </a:solidFill>
                <a:effectLst/>
                <a:latin typeface="Amazon Ember"/>
              </a:rPr>
              <a:t>Há custos associados a solicitações de transição do ciclo de vida. Para obter informações sobre a definição de preços, consulte </a:t>
            </a:r>
            <a:r>
              <a:rPr lang="pt-BR" b="0" i="0" u="none" strike="noStrike" dirty="0">
                <a:solidFill>
                  <a:srgbClr val="16191F"/>
                </a:solidFill>
                <a:effectLst/>
                <a:latin typeface="Amazon Ember"/>
                <a:hlinkClick r:id="rId6"/>
              </a:rPr>
              <a:t>Definição de preços do </a:t>
            </a:r>
            <a:r>
              <a:rPr lang="pt-BR" b="0" i="0" u="none" strike="noStrike" dirty="0" err="1">
                <a:solidFill>
                  <a:srgbClr val="16191F"/>
                </a:solidFill>
                <a:effectLst/>
                <a:latin typeface="Amazon Ember"/>
                <a:hlinkClick r:id="rId6"/>
              </a:rPr>
              <a:t>Amazon</a:t>
            </a:r>
            <a:r>
              <a:rPr lang="pt-BR" b="0" i="0" u="none" strike="noStrike" dirty="0">
                <a:solidFill>
                  <a:srgbClr val="16191F"/>
                </a:solidFill>
                <a:effectLst/>
                <a:latin typeface="Amazon Ember"/>
                <a:hlinkClick r:id="rId6"/>
              </a:rPr>
              <a:t> S3</a:t>
            </a:r>
            <a:r>
              <a:rPr lang="pt-BR" b="0" i="0" dirty="0">
                <a:solidFill>
                  <a:srgbClr val="16191F"/>
                </a:solidFill>
                <a:effectLst/>
                <a:latin typeface="Amazon Ember"/>
              </a:rPr>
              <a:t>.</a:t>
            </a:r>
          </a:p>
          <a:p>
            <a:pPr algn="l">
              <a:buFont typeface="Arial" panose="020B0604020202020204" pitchFamily="34" charset="0"/>
              <a:buChar char="•"/>
            </a:pPr>
            <a:r>
              <a:rPr lang="pt-BR" b="1" i="0" dirty="0">
                <a:solidFill>
                  <a:srgbClr val="16191F"/>
                </a:solidFill>
                <a:effectLst/>
                <a:latin typeface="Amazon Ember"/>
              </a:rPr>
              <a:t>Ações de validade</a:t>
            </a:r>
            <a:r>
              <a:rPr lang="pt-BR" b="0" i="0" dirty="0">
                <a:solidFill>
                  <a:srgbClr val="16191F"/>
                </a:solidFill>
                <a:effectLst/>
                <a:latin typeface="Amazon Ember"/>
              </a:rPr>
              <a:t>: estas ações definem quando os objetos perdem a validade. O </a:t>
            </a:r>
            <a:r>
              <a:rPr lang="pt-BR" b="0" i="0" dirty="0" err="1">
                <a:solidFill>
                  <a:srgbClr val="16191F"/>
                </a:solidFill>
                <a:effectLst/>
                <a:latin typeface="Amazon Ember"/>
              </a:rPr>
              <a:t>Amazon</a:t>
            </a:r>
            <a:r>
              <a:rPr lang="pt-BR" b="0" i="0" dirty="0">
                <a:solidFill>
                  <a:srgbClr val="16191F"/>
                </a:solidFill>
                <a:effectLst/>
                <a:latin typeface="Amazon Ember"/>
              </a:rPr>
              <a:t> S3 exclui os objetos expirados em seu nome.</a:t>
            </a:r>
          </a:p>
          <a:p>
            <a:pPr algn="l">
              <a:buFont typeface="Arial" panose="020B0604020202020204" pitchFamily="34" charset="0"/>
              <a:buChar char="•"/>
            </a:pPr>
            <a:r>
              <a:rPr lang="pt-BR" b="0" i="0" dirty="0">
                <a:solidFill>
                  <a:srgbClr val="16191F"/>
                </a:solidFill>
                <a:effectLst/>
                <a:latin typeface="Amazon Ember"/>
              </a:rPr>
              <a:t>Os custos de validade do ciclo de vida dependem da validade que você escolhe para os objetos. Para mais informações, consulte </a:t>
            </a:r>
            <a:r>
              <a:rPr lang="pt-BR" b="0" i="0" u="none" strike="noStrike" dirty="0">
                <a:solidFill>
                  <a:srgbClr val="16191F"/>
                </a:solidFill>
                <a:effectLst/>
                <a:latin typeface="Amazon Ember"/>
                <a:hlinkClick r:id="rId7"/>
              </a:rPr>
              <a:t>Expirando objetos</a:t>
            </a:r>
            <a:r>
              <a:rPr lang="pt-BR" b="0" i="0" dirty="0">
                <a:solidFill>
                  <a:srgbClr val="16191F"/>
                </a:solidFill>
                <a:effectLst/>
                <a:latin typeface="Amazon Ember"/>
              </a:rPr>
              <a:t>.</a:t>
            </a:r>
          </a:p>
          <a:p>
            <a:pPr algn="l"/>
            <a:r>
              <a:rPr lang="pt-BR" b="0" i="0" dirty="0">
                <a:solidFill>
                  <a:srgbClr val="16191F"/>
                </a:solidFill>
                <a:effectLst/>
                <a:latin typeface="Amazon Ember"/>
              </a:rPr>
              <a:t>Se houver algum atraso entre quando um objeto se tornar elegível para uma ação de ciclo de vida e quando o </a:t>
            </a:r>
            <a:r>
              <a:rPr lang="pt-BR" b="0" i="0" dirty="0" err="1">
                <a:solidFill>
                  <a:srgbClr val="16191F"/>
                </a:solidFill>
                <a:effectLst/>
                <a:latin typeface="Amazon Ember"/>
              </a:rPr>
              <a:t>Amazon</a:t>
            </a:r>
            <a:r>
              <a:rPr lang="pt-BR" b="0" i="0" dirty="0">
                <a:solidFill>
                  <a:srgbClr val="16191F"/>
                </a:solidFill>
                <a:effectLst/>
                <a:latin typeface="Amazon Ember"/>
              </a:rPr>
              <a:t> S3 transferir ou expirar seu objeto, as alterações de faturamento serão aplicadas assim que o objeto se tornar qualificado para a ação de ciclo de vida. Por exemplo, se um objeto estiver programado para perder a validade e o </a:t>
            </a:r>
            <a:r>
              <a:rPr lang="pt-BR" b="0" i="0" dirty="0" err="1">
                <a:solidFill>
                  <a:srgbClr val="16191F"/>
                </a:solidFill>
                <a:effectLst/>
                <a:latin typeface="Amazon Ember"/>
              </a:rPr>
              <a:t>Amazon</a:t>
            </a:r>
            <a:r>
              <a:rPr lang="pt-BR" b="0" i="0" dirty="0">
                <a:solidFill>
                  <a:srgbClr val="16191F"/>
                </a:solidFill>
                <a:effectLst/>
                <a:latin typeface="Amazon Ember"/>
              </a:rPr>
              <a:t> S3 não expirar imediatamente o objeto, você não será cobrado pelo armazenamento após o fim da validade. A única exceção a esse comportamento é se você tiver uma regra de ciclo de vida para a classe de armazenamento S3 </a:t>
            </a:r>
            <a:r>
              <a:rPr lang="pt-BR" b="0" i="0" dirty="0" err="1">
                <a:solidFill>
                  <a:srgbClr val="16191F"/>
                </a:solidFill>
                <a:effectLst/>
                <a:latin typeface="Amazon Ember"/>
              </a:rPr>
              <a:t>Intelligent-Tiering</a:t>
            </a:r>
            <a:r>
              <a:rPr lang="pt-BR" b="0" i="0" dirty="0">
                <a:solidFill>
                  <a:srgbClr val="16191F"/>
                </a:solidFill>
                <a:effectLst/>
                <a:latin typeface="Amazon Ember"/>
              </a:rPr>
              <a:t>. Nesse caso, as alterações no faturamento não acontecerão até que o objeto tenha feito a transição para o S3 </a:t>
            </a:r>
            <a:r>
              <a:rPr lang="pt-BR" b="0" i="0" dirty="0" err="1">
                <a:solidFill>
                  <a:srgbClr val="16191F"/>
                </a:solidFill>
                <a:effectLst/>
                <a:latin typeface="Amazon Ember"/>
              </a:rPr>
              <a:t>Intelligent-Tiering</a:t>
            </a:r>
            <a:r>
              <a:rPr lang="pt-BR" b="0" i="0" dirty="0">
                <a:solidFill>
                  <a:srgbClr val="16191F"/>
                </a:solidFill>
                <a:effectLst/>
                <a:latin typeface="Amazon Ember"/>
              </a:rPr>
              <a:t>.</a:t>
            </a:r>
          </a:p>
          <a:p>
            <a:pPr algn="l"/>
            <a:endParaRPr lang="pt-BR" b="1" i="0" dirty="0">
              <a:solidFill>
                <a:srgbClr val="16191F"/>
              </a:solidFill>
              <a:effectLst/>
              <a:latin typeface="Amazon Ember"/>
            </a:endParaRPr>
          </a:p>
          <a:p>
            <a:pPr algn="l"/>
            <a:endParaRPr lang="pt-BR" b="1" i="0" dirty="0">
              <a:solidFill>
                <a:srgbClr val="16191F"/>
              </a:solidFill>
              <a:effectLst/>
              <a:latin typeface="Amazon Ember"/>
            </a:endParaRPr>
          </a:p>
          <a:p>
            <a:pPr algn="l"/>
            <a:r>
              <a:rPr lang="pt-BR" b="1" i="0" dirty="0">
                <a:solidFill>
                  <a:srgbClr val="16191F"/>
                </a:solidFill>
                <a:effectLst/>
                <a:latin typeface="Amazon Ember"/>
              </a:rPr>
              <a:t>Transições com suporte e limitações relacionadas</a:t>
            </a:r>
          </a:p>
          <a:p>
            <a:pPr algn="l"/>
            <a:r>
              <a:rPr lang="pt-BR" b="0" i="0" dirty="0">
                <a:solidFill>
                  <a:srgbClr val="16191F"/>
                </a:solidFill>
                <a:effectLst/>
                <a:latin typeface="Amazon Ember"/>
              </a:rPr>
              <a:t>Em uma configuração do S3 </a:t>
            </a:r>
            <a:r>
              <a:rPr lang="pt-BR" b="0" i="0" dirty="0" err="1">
                <a:solidFill>
                  <a:srgbClr val="16191F"/>
                </a:solidFill>
                <a:effectLst/>
                <a:latin typeface="Amazon Ember"/>
              </a:rPr>
              <a:t>Lifecycle</a:t>
            </a:r>
            <a:r>
              <a:rPr lang="pt-BR" b="0" i="0" dirty="0">
                <a:solidFill>
                  <a:srgbClr val="16191F"/>
                </a:solidFill>
                <a:effectLst/>
                <a:latin typeface="Amazon Ember"/>
              </a:rPr>
              <a:t>, você pode definir regras para fazer a transição de objetos de uma classe de armazenamento para outra a fim de economizar custos de armazenamento. Quando você desconhece os padrões de acesso dos objetos ou os padrões de acesso mudam com o passar do tempo, é possível fazer a transição para os objetos para a classe de armazenamento S3 </a:t>
            </a:r>
            <a:r>
              <a:rPr lang="pt-BR" b="0" i="0" dirty="0" err="1">
                <a:solidFill>
                  <a:srgbClr val="16191F"/>
                </a:solidFill>
                <a:effectLst/>
                <a:latin typeface="Amazon Ember"/>
              </a:rPr>
              <a:t>Intelligent-Tiering</a:t>
            </a:r>
            <a:r>
              <a:rPr lang="pt-BR" b="0" i="0" dirty="0">
                <a:solidFill>
                  <a:srgbClr val="16191F"/>
                </a:solidFill>
                <a:effectLst/>
                <a:latin typeface="Amazon Ember"/>
              </a:rPr>
              <a:t> para economizar automaticamente. Para obter informações sobre classes de armazenamento, consulte </a:t>
            </a:r>
            <a:r>
              <a:rPr lang="pt-BR" b="0" i="0" u="none" strike="noStrike" dirty="0">
                <a:solidFill>
                  <a:srgbClr val="16191F"/>
                </a:solidFill>
                <a:effectLst/>
                <a:latin typeface="Amazon Ember"/>
                <a:hlinkClick r:id="rId5"/>
              </a:rPr>
              <a:t>Uso de classes de armazenamento do </a:t>
            </a:r>
            <a:r>
              <a:rPr lang="pt-BR" b="0" i="0" u="none" strike="noStrike" dirty="0" err="1">
                <a:solidFill>
                  <a:srgbClr val="16191F"/>
                </a:solidFill>
                <a:effectLst/>
                <a:latin typeface="Amazon Ember"/>
                <a:hlinkClick r:id="rId5"/>
              </a:rPr>
              <a:t>Amazon</a:t>
            </a:r>
            <a:r>
              <a:rPr lang="pt-BR" b="0" i="0" u="none" strike="noStrike" dirty="0">
                <a:solidFill>
                  <a:srgbClr val="16191F"/>
                </a:solidFill>
                <a:effectLst/>
                <a:latin typeface="Amazon Ember"/>
                <a:hlinkClick r:id="rId5"/>
              </a:rPr>
              <a:t> S3</a:t>
            </a:r>
            <a:r>
              <a:rPr lang="pt-BR" b="0" i="0" dirty="0">
                <a:solidFill>
                  <a:srgbClr val="16191F"/>
                </a:solidFill>
                <a:effectLst/>
                <a:latin typeface="Amazon Ember"/>
              </a:rPr>
              <a:t>.</a:t>
            </a:r>
          </a:p>
          <a:p>
            <a:pPr algn="l"/>
            <a:r>
              <a:rPr lang="pt-BR" b="0" i="0" dirty="0">
                <a:solidFill>
                  <a:srgbClr val="16191F"/>
                </a:solidFill>
                <a:effectLst/>
                <a:latin typeface="Amazon Ember"/>
              </a:rPr>
              <a:t>O </a:t>
            </a:r>
            <a:r>
              <a:rPr lang="pt-BR" b="0" i="0" dirty="0" err="1">
                <a:solidFill>
                  <a:srgbClr val="16191F"/>
                </a:solidFill>
                <a:effectLst/>
                <a:latin typeface="Amazon Ember"/>
              </a:rPr>
              <a:t>Amazon</a:t>
            </a:r>
            <a:r>
              <a:rPr lang="pt-BR" b="0" i="0" dirty="0">
                <a:solidFill>
                  <a:srgbClr val="16191F"/>
                </a:solidFill>
                <a:effectLst/>
                <a:latin typeface="Amazon Ember"/>
              </a:rPr>
              <a:t> S3 da suporte a um modelo de cachoeira para fazer a transição entre classes de armazenamento, conforme mostrado no diagrama a seguir.</a:t>
            </a: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36</a:t>
            </a:fld>
            <a:endParaRPr/>
          </a:p>
        </p:txBody>
      </p:sp>
    </p:spTree>
    <p:extLst>
      <p:ext uri="{BB962C8B-B14F-4D97-AF65-F5344CB8AC3E}">
        <p14:creationId xmlns:p14="http://schemas.microsoft.com/office/powerpoint/2010/main" val="21003257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37</a:t>
            </a:fld>
            <a:endParaRPr/>
          </a:p>
        </p:txBody>
      </p:sp>
    </p:spTree>
    <p:extLst>
      <p:ext uri="{BB962C8B-B14F-4D97-AF65-F5344CB8AC3E}">
        <p14:creationId xmlns:p14="http://schemas.microsoft.com/office/powerpoint/2010/main" val="2673317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9: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0: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AAEDD0-0179-9A43-B484-705B3D305B9B}" type="slidenum">
              <a:rPr lang="en-US" smtClean="0"/>
              <a:t>5</a:t>
            </a:fld>
            <a:endParaRPr lang="en-US"/>
          </a:p>
        </p:txBody>
      </p:sp>
    </p:spTree>
    <p:extLst>
      <p:ext uri="{BB962C8B-B14F-4D97-AF65-F5344CB8AC3E}">
        <p14:creationId xmlns:p14="http://schemas.microsoft.com/office/powerpoint/2010/main" val="703550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t-BR" b="0" i="0" dirty="0">
                <a:solidFill>
                  <a:srgbClr val="16191F"/>
                </a:solidFill>
                <a:effectLst/>
                <a:latin typeface="Amazon Ember"/>
              </a:rPr>
              <a:t>Documentação: https://docs.aws.amazon.com/pt_br/AmazonS3/latest/userguide/Welcome.html</a:t>
            </a:r>
          </a:p>
          <a:p>
            <a:pPr marL="0" lvl="0" indent="0" algn="l" rtl="0">
              <a:lnSpc>
                <a:spcPct val="100000"/>
              </a:lnSpc>
              <a:spcBef>
                <a:spcPts val="0"/>
              </a:spcBef>
              <a:spcAft>
                <a:spcPts val="0"/>
              </a:spcAft>
              <a:buSzPts val="1400"/>
              <a:buNone/>
            </a:pPr>
            <a:endParaRPr lang="pt-BR" b="0" i="0" dirty="0">
              <a:solidFill>
                <a:srgbClr val="16191F"/>
              </a:solidFill>
              <a:effectLst/>
              <a:latin typeface="Amazon Ember"/>
            </a:endParaRPr>
          </a:p>
          <a:p>
            <a:pPr algn="l"/>
            <a:r>
              <a:rPr lang="pt-BR" b="0" i="0" dirty="0">
                <a:solidFill>
                  <a:srgbClr val="16191F"/>
                </a:solidFill>
                <a:effectLst/>
                <a:latin typeface="Amazon Ember"/>
              </a:rPr>
              <a:t>Regras de nomeação de </a:t>
            </a:r>
            <a:r>
              <a:rPr lang="pt-BR" b="0" i="0" dirty="0" err="1">
                <a:solidFill>
                  <a:srgbClr val="16191F"/>
                </a:solidFill>
                <a:effectLst/>
                <a:latin typeface="Amazon Ember"/>
              </a:rPr>
              <a:t>bucket</a:t>
            </a:r>
            <a:endParaRPr lang="pt-BR" b="0" i="0" dirty="0">
              <a:solidFill>
                <a:srgbClr val="16191F"/>
              </a:solidFill>
              <a:effectLst/>
              <a:latin typeface="Amazon Ember"/>
            </a:endParaRPr>
          </a:p>
          <a:p>
            <a:pPr algn="l"/>
            <a:r>
              <a:rPr lang="pt-BR" b="1" i="0" u="none" strike="noStrike" dirty="0">
                <a:solidFill>
                  <a:srgbClr val="16191F"/>
                </a:solidFill>
                <a:effectLst/>
                <a:latin typeface="Amazon Ember"/>
                <a:hlinkClick r:id="rId3"/>
              </a:rPr>
              <a:t>PDF</a:t>
            </a:r>
            <a:r>
              <a:rPr lang="pt-BR" b="1" i="0" u="none" strike="noStrike" dirty="0">
                <a:solidFill>
                  <a:srgbClr val="16191F"/>
                </a:solidFill>
                <a:effectLst/>
                <a:latin typeface="Amazon Ember"/>
                <a:hlinkClick r:id="rId4"/>
              </a:rPr>
              <a:t>RSS</a:t>
            </a:r>
            <a:endParaRPr lang="pt-BR" b="0" i="0" dirty="0">
              <a:solidFill>
                <a:srgbClr val="16191F"/>
              </a:solidFill>
              <a:effectLst/>
              <a:latin typeface="Amazon Ember"/>
            </a:endParaRPr>
          </a:p>
          <a:p>
            <a:pPr algn="l"/>
            <a:r>
              <a:rPr lang="pt-BR" b="0" i="0" dirty="0">
                <a:solidFill>
                  <a:srgbClr val="16191F"/>
                </a:solidFill>
                <a:effectLst/>
                <a:latin typeface="Amazon Ember"/>
              </a:rPr>
              <a:t>As seguintes regras se aplicam aos </a:t>
            </a:r>
            <a:r>
              <a:rPr lang="pt-BR" b="0" i="0" dirty="0" err="1">
                <a:solidFill>
                  <a:srgbClr val="16191F"/>
                </a:solidFill>
                <a:effectLst/>
                <a:latin typeface="Amazon Ember"/>
              </a:rPr>
              <a:t>buckets</a:t>
            </a:r>
            <a:r>
              <a:rPr lang="pt-BR" b="0" i="0" dirty="0">
                <a:solidFill>
                  <a:srgbClr val="16191F"/>
                </a:solidFill>
                <a:effectLst/>
                <a:latin typeface="Amazon Ember"/>
              </a:rPr>
              <a:t> de nomeação no </a:t>
            </a:r>
            <a:r>
              <a:rPr lang="pt-BR" b="0" i="0" dirty="0" err="1">
                <a:solidFill>
                  <a:srgbClr val="16191F"/>
                </a:solidFill>
                <a:effectLst/>
                <a:latin typeface="Amazon Ember"/>
              </a:rPr>
              <a:t>Amazon</a:t>
            </a:r>
            <a:r>
              <a:rPr lang="pt-BR" b="0" i="0" dirty="0">
                <a:solidFill>
                  <a:srgbClr val="16191F"/>
                </a:solidFill>
                <a:effectLst/>
                <a:latin typeface="Amazon Ember"/>
              </a:rPr>
              <a:t> S3:</a:t>
            </a:r>
          </a:p>
          <a:p>
            <a:pPr algn="l">
              <a:buFont typeface="Arial" panose="020B0604020202020204" pitchFamily="34" charset="0"/>
              <a:buChar char="•"/>
            </a:pPr>
            <a:r>
              <a:rPr lang="pt-BR" b="0" i="0" dirty="0">
                <a:solidFill>
                  <a:srgbClr val="16191F"/>
                </a:solidFill>
                <a:effectLst/>
                <a:latin typeface="Amazon Ember"/>
              </a:rPr>
              <a:t>Os nomes dos </a:t>
            </a:r>
            <a:r>
              <a:rPr lang="pt-BR" b="0" i="0" dirty="0" err="1">
                <a:solidFill>
                  <a:srgbClr val="16191F"/>
                </a:solidFill>
                <a:effectLst/>
                <a:latin typeface="Amazon Ember"/>
              </a:rPr>
              <a:t>buckets</a:t>
            </a:r>
            <a:r>
              <a:rPr lang="pt-BR" b="0" i="0" dirty="0">
                <a:solidFill>
                  <a:srgbClr val="16191F"/>
                </a:solidFill>
                <a:effectLst/>
                <a:latin typeface="Amazon Ember"/>
              </a:rPr>
              <a:t> devem ter entre 3 (mínimo)e 63 (máximo) caracteres.</a:t>
            </a:r>
          </a:p>
          <a:p>
            <a:pPr algn="l">
              <a:buFont typeface="Arial" panose="020B0604020202020204" pitchFamily="34" charset="0"/>
              <a:buChar char="•"/>
            </a:pPr>
            <a:r>
              <a:rPr lang="pt-BR" b="0" i="0" dirty="0">
                <a:solidFill>
                  <a:srgbClr val="16191F"/>
                </a:solidFill>
                <a:effectLst/>
                <a:latin typeface="Amazon Ember"/>
              </a:rPr>
              <a:t>Os nomes dos </a:t>
            </a:r>
            <a:r>
              <a:rPr lang="pt-BR" b="0" i="0" dirty="0" err="1">
                <a:solidFill>
                  <a:srgbClr val="16191F"/>
                </a:solidFill>
                <a:effectLst/>
                <a:latin typeface="Amazon Ember"/>
              </a:rPr>
              <a:t>buckets</a:t>
            </a:r>
            <a:r>
              <a:rPr lang="pt-BR" b="0" i="0" dirty="0">
                <a:solidFill>
                  <a:srgbClr val="16191F"/>
                </a:solidFill>
                <a:effectLst/>
                <a:latin typeface="Amazon Ember"/>
              </a:rPr>
              <a:t> podem consistir apenas em letras minúsculas, números, pontos (.) e </a:t>
            </a:r>
            <a:r>
              <a:rPr lang="pt-BR" b="0" i="0" dirty="0" err="1">
                <a:solidFill>
                  <a:srgbClr val="16191F"/>
                </a:solidFill>
                <a:effectLst/>
                <a:latin typeface="Amazon Ember"/>
              </a:rPr>
              <a:t>hífens</a:t>
            </a:r>
            <a:r>
              <a:rPr lang="pt-BR" b="0" i="0" dirty="0">
                <a:solidFill>
                  <a:srgbClr val="16191F"/>
                </a:solidFill>
                <a:effectLst/>
                <a:latin typeface="Amazon Ember"/>
              </a:rPr>
              <a:t> (-).</a:t>
            </a:r>
          </a:p>
          <a:p>
            <a:pPr algn="l">
              <a:buFont typeface="Arial" panose="020B0604020202020204" pitchFamily="34" charset="0"/>
              <a:buChar char="•"/>
            </a:pPr>
            <a:r>
              <a:rPr lang="pt-BR" b="0" i="0" dirty="0">
                <a:solidFill>
                  <a:srgbClr val="16191F"/>
                </a:solidFill>
                <a:effectLst/>
                <a:latin typeface="Amazon Ember"/>
              </a:rPr>
              <a:t>Os nomes dos </a:t>
            </a:r>
            <a:r>
              <a:rPr lang="pt-BR" b="0" i="0" dirty="0" err="1">
                <a:solidFill>
                  <a:srgbClr val="16191F"/>
                </a:solidFill>
                <a:effectLst/>
                <a:latin typeface="Amazon Ember"/>
              </a:rPr>
              <a:t>buckets</a:t>
            </a:r>
            <a:r>
              <a:rPr lang="pt-BR" b="0" i="0" dirty="0">
                <a:solidFill>
                  <a:srgbClr val="16191F"/>
                </a:solidFill>
                <a:effectLst/>
                <a:latin typeface="Amazon Ember"/>
              </a:rPr>
              <a:t> devem começar e terminar com uma letra ou um número.</a:t>
            </a:r>
          </a:p>
          <a:p>
            <a:pPr algn="l">
              <a:buFont typeface="Arial" panose="020B0604020202020204" pitchFamily="34" charset="0"/>
              <a:buChar char="•"/>
            </a:pPr>
            <a:r>
              <a:rPr lang="pt-BR" b="0" i="0" dirty="0">
                <a:solidFill>
                  <a:srgbClr val="16191F"/>
                </a:solidFill>
                <a:effectLst/>
                <a:latin typeface="Amazon Ember"/>
              </a:rPr>
              <a:t>O nome do </a:t>
            </a:r>
            <a:r>
              <a:rPr lang="pt-BR" b="0" i="0" dirty="0" err="1">
                <a:solidFill>
                  <a:srgbClr val="16191F"/>
                </a:solidFill>
                <a:effectLst/>
                <a:latin typeface="Amazon Ember"/>
              </a:rPr>
              <a:t>bucket</a:t>
            </a:r>
            <a:r>
              <a:rPr lang="pt-BR" b="0" i="0" dirty="0">
                <a:solidFill>
                  <a:srgbClr val="16191F"/>
                </a:solidFill>
                <a:effectLst/>
                <a:latin typeface="Amazon Ember"/>
              </a:rPr>
              <a:t> não deve conter pontos adjacentes.</a:t>
            </a:r>
          </a:p>
          <a:p>
            <a:pPr algn="l">
              <a:buFont typeface="Arial" panose="020B0604020202020204" pitchFamily="34" charset="0"/>
              <a:buChar char="•"/>
            </a:pPr>
            <a:r>
              <a:rPr lang="pt-BR" b="0" i="0" dirty="0">
                <a:solidFill>
                  <a:srgbClr val="16191F"/>
                </a:solidFill>
                <a:effectLst/>
                <a:latin typeface="Amazon Ember"/>
              </a:rPr>
              <a:t>Os nomes de </a:t>
            </a:r>
            <a:r>
              <a:rPr lang="pt-BR" b="0" i="0" dirty="0" err="1">
                <a:solidFill>
                  <a:srgbClr val="16191F"/>
                </a:solidFill>
                <a:effectLst/>
                <a:latin typeface="Amazon Ember"/>
              </a:rPr>
              <a:t>bucket</a:t>
            </a:r>
            <a:r>
              <a:rPr lang="pt-BR" b="0" i="0" dirty="0">
                <a:solidFill>
                  <a:srgbClr val="16191F"/>
                </a:solidFill>
                <a:effectLst/>
                <a:latin typeface="Amazon Ember"/>
              </a:rPr>
              <a:t> não devem ser formatados como um endereço IP (por exemplo, 192.168.5.4).</a:t>
            </a:r>
          </a:p>
          <a:p>
            <a:pPr algn="l">
              <a:buFont typeface="Arial" panose="020B0604020202020204" pitchFamily="34" charset="0"/>
              <a:buChar char="•"/>
            </a:pPr>
            <a:r>
              <a:rPr lang="pt-BR" b="0" i="0" dirty="0">
                <a:solidFill>
                  <a:srgbClr val="16191F"/>
                </a:solidFill>
                <a:effectLst/>
                <a:latin typeface="Amazon Ember"/>
              </a:rPr>
              <a:t>O nome do </a:t>
            </a:r>
            <a:r>
              <a:rPr lang="pt-BR" b="0" i="0" dirty="0" err="1">
                <a:solidFill>
                  <a:srgbClr val="16191F"/>
                </a:solidFill>
                <a:effectLst/>
                <a:latin typeface="Amazon Ember"/>
              </a:rPr>
              <a:t>bucket</a:t>
            </a:r>
            <a:r>
              <a:rPr lang="pt-BR" b="0" i="0" dirty="0">
                <a:solidFill>
                  <a:srgbClr val="16191F"/>
                </a:solidFill>
                <a:effectLst/>
                <a:latin typeface="Amazon Ember"/>
              </a:rPr>
              <a:t> não deve iniciar com o prefixo </a:t>
            </a:r>
            <a:r>
              <a:rPr lang="pt-BR" b="0" i="0" dirty="0" err="1">
                <a:solidFill>
                  <a:srgbClr val="16191F"/>
                </a:solidFill>
                <a:effectLst/>
                <a:latin typeface="Amazon Ember"/>
              </a:rPr>
              <a:t>xn</a:t>
            </a:r>
            <a:r>
              <a:rPr lang="pt-BR" b="0" i="0" dirty="0">
                <a:solidFill>
                  <a:srgbClr val="16191F"/>
                </a:solidFill>
                <a:effectLst/>
                <a:latin typeface="Amazon Ember"/>
              </a:rPr>
              <a:t>--.</a:t>
            </a:r>
          </a:p>
          <a:p>
            <a:pPr algn="l">
              <a:buFont typeface="Arial" panose="020B0604020202020204" pitchFamily="34" charset="0"/>
              <a:buChar char="•"/>
            </a:pPr>
            <a:r>
              <a:rPr lang="pt-BR" b="0" i="0" dirty="0">
                <a:solidFill>
                  <a:srgbClr val="16191F"/>
                </a:solidFill>
                <a:effectLst/>
                <a:latin typeface="Amazon Ember"/>
              </a:rPr>
              <a:t>Os nomes de </a:t>
            </a:r>
            <a:r>
              <a:rPr lang="pt-BR" b="0" i="0" dirty="0" err="1">
                <a:solidFill>
                  <a:srgbClr val="16191F"/>
                </a:solidFill>
                <a:effectLst/>
                <a:latin typeface="Amazon Ember"/>
              </a:rPr>
              <a:t>bucket</a:t>
            </a:r>
            <a:r>
              <a:rPr lang="pt-BR" b="0" i="0" dirty="0">
                <a:solidFill>
                  <a:srgbClr val="16191F"/>
                </a:solidFill>
                <a:effectLst/>
                <a:latin typeface="Amazon Ember"/>
              </a:rPr>
              <a:t> não podem terminar com o sufixo -s3alias. Esse sufixo se reserva a nomes de alias de ponto de acesso. Para obter mais informações, consulte </a:t>
            </a:r>
            <a:r>
              <a:rPr lang="pt-BR" b="0" i="0" u="none" strike="noStrike" dirty="0">
                <a:solidFill>
                  <a:srgbClr val="16191F"/>
                </a:solidFill>
                <a:effectLst/>
                <a:latin typeface="Amazon Ember"/>
                <a:hlinkClick r:id="rId5"/>
              </a:rPr>
              <a:t>Usar um alias em estilo de </a:t>
            </a:r>
            <a:r>
              <a:rPr lang="pt-BR" b="0" i="0" u="none" strike="noStrike" dirty="0" err="1">
                <a:solidFill>
                  <a:srgbClr val="16191F"/>
                </a:solidFill>
                <a:effectLst/>
                <a:latin typeface="Amazon Ember"/>
                <a:hlinkClick r:id="rId5"/>
              </a:rPr>
              <a:t>bucket</a:t>
            </a:r>
            <a:r>
              <a:rPr lang="pt-BR" b="0" i="0" u="none" strike="noStrike" dirty="0">
                <a:solidFill>
                  <a:srgbClr val="16191F"/>
                </a:solidFill>
                <a:effectLst/>
                <a:latin typeface="Amazon Ember"/>
                <a:hlinkClick r:id="rId5"/>
              </a:rPr>
              <a:t> para seu ponto de acesso de </a:t>
            </a:r>
            <a:r>
              <a:rPr lang="pt-BR" b="0" i="0" u="none" strike="noStrike" dirty="0" err="1">
                <a:solidFill>
                  <a:srgbClr val="16191F"/>
                </a:solidFill>
                <a:effectLst/>
                <a:latin typeface="Amazon Ember"/>
                <a:hlinkClick r:id="rId5"/>
              </a:rPr>
              <a:t>bucket</a:t>
            </a:r>
            <a:r>
              <a:rPr lang="pt-BR" b="0" i="0" u="none" strike="noStrike" dirty="0">
                <a:solidFill>
                  <a:srgbClr val="16191F"/>
                </a:solidFill>
                <a:effectLst/>
                <a:latin typeface="Amazon Ember"/>
                <a:hlinkClick r:id="rId5"/>
              </a:rPr>
              <a:t> do S3</a:t>
            </a:r>
            <a:r>
              <a:rPr lang="pt-BR" b="0" i="0" dirty="0">
                <a:solidFill>
                  <a:srgbClr val="16191F"/>
                </a:solidFill>
                <a:effectLst/>
                <a:latin typeface="Amazon Ember"/>
              </a:rPr>
              <a:t>.</a:t>
            </a:r>
          </a:p>
          <a:p>
            <a:pPr algn="l">
              <a:buFont typeface="Arial" panose="020B0604020202020204" pitchFamily="34" charset="0"/>
              <a:buChar char="•"/>
            </a:pPr>
            <a:r>
              <a:rPr lang="pt-BR" b="0" i="0" dirty="0">
                <a:solidFill>
                  <a:srgbClr val="16191F"/>
                </a:solidFill>
                <a:effectLst/>
                <a:latin typeface="Amazon Ember"/>
              </a:rPr>
              <a:t>Os nomes de </a:t>
            </a:r>
            <a:r>
              <a:rPr lang="pt-BR" b="0" i="0" dirty="0" err="1">
                <a:solidFill>
                  <a:srgbClr val="16191F"/>
                </a:solidFill>
                <a:effectLst/>
                <a:latin typeface="Amazon Ember"/>
              </a:rPr>
              <a:t>bucket</a:t>
            </a:r>
            <a:r>
              <a:rPr lang="pt-BR" b="0" i="0" dirty="0">
                <a:solidFill>
                  <a:srgbClr val="16191F"/>
                </a:solidFill>
                <a:effectLst/>
                <a:latin typeface="Amazon Ember"/>
              </a:rPr>
              <a:t> devem ser exclusivos em todas as Contas da AWS e em todas as Regiões da AWS dentro de uma partição. Uma partição é um agrupamento de regiões. Atualmente, a AWS tem três partições: </a:t>
            </a:r>
            <a:r>
              <a:rPr lang="pt-BR" b="0" i="0" dirty="0" err="1">
                <a:solidFill>
                  <a:srgbClr val="16191F"/>
                </a:solidFill>
                <a:effectLst/>
                <a:latin typeface="Amazon Ember"/>
              </a:rPr>
              <a:t>aws</a:t>
            </a:r>
            <a:r>
              <a:rPr lang="pt-BR" b="0" i="0" dirty="0">
                <a:solidFill>
                  <a:srgbClr val="16191F"/>
                </a:solidFill>
                <a:effectLst/>
                <a:latin typeface="Amazon Ember"/>
              </a:rPr>
              <a:t> (regiões padrão), </a:t>
            </a:r>
            <a:r>
              <a:rPr lang="pt-BR" b="0" i="0" dirty="0" err="1">
                <a:solidFill>
                  <a:srgbClr val="16191F"/>
                </a:solidFill>
                <a:effectLst/>
                <a:latin typeface="Amazon Ember"/>
              </a:rPr>
              <a:t>aws-cn</a:t>
            </a:r>
            <a:r>
              <a:rPr lang="pt-BR" b="0" i="0" dirty="0">
                <a:solidFill>
                  <a:srgbClr val="16191F"/>
                </a:solidFill>
                <a:effectLst/>
                <a:latin typeface="Amazon Ember"/>
              </a:rPr>
              <a:t> (regiões da China) e </a:t>
            </a:r>
            <a:r>
              <a:rPr lang="pt-BR" b="0" i="0" dirty="0" err="1">
                <a:solidFill>
                  <a:srgbClr val="16191F"/>
                </a:solidFill>
                <a:effectLst/>
                <a:latin typeface="Amazon Ember"/>
              </a:rPr>
              <a:t>aws-us-gov</a:t>
            </a:r>
            <a:r>
              <a:rPr lang="pt-BR" b="0" i="0" dirty="0">
                <a:solidFill>
                  <a:srgbClr val="16191F"/>
                </a:solidFill>
                <a:effectLst/>
                <a:latin typeface="Amazon Ember"/>
              </a:rPr>
              <a:t> (AWS </a:t>
            </a:r>
            <a:r>
              <a:rPr lang="pt-BR" b="0" i="0" dirty="0" err="1">
                <a:solidFill>
                  <a:srgbClr val="16191F"/>
                </a:solidFill>
                <a:effectLst/>
                <a:latin typeface="Amazon Ember"/>
              </a:rPr>
              <a:t>GovCloud</a:t>
            </a:r>
            <a:r>
              <a:rPr lang="pt-BR" b="0" i="0" dirty="0">
                <a:solidFill>
                  <a:srgbClr val="16191F"/>
                </a:solidFill>
                <a:effectLst/>
                <a:latin typeface="Amazon Ember"/>
              </a:rPr>
              <a:t> (US)).</a:t>
            </a:r>
          </a:p>
          <a:p>
            <a:pPr algn="l">
              <a:buFont typeface="Arial" panose="020B0604020202020204" pitchFamily="34" charset="0"/>
              <a:buChar char="•"/>
            </a:pPr>
            <a:r>
              <a:rPr lang="pt-BR" b="0" i="0" dirty="0">
                <a:solidFill>
                  <a:srgbClr val="16191F"/>
                </a:solidFill>
                <a:effectLst/>
                <a:latin typeface="Amazon Ember"/>
              </a:rPr>
              <a:t>Um nome de </a:t>
            </a:r>
            <a:r>
              <a:rPr lang="pt-BR" b="0" i="0" dirty="0" err="1">
                <a:solidFill>
                  <a:srgbClr val="16191F"/>
                </a:solidFill>
                <a:effectLst/>
                <a:latin typeface="Amazon Ember"/>
              </a:rPr>
              <a:t>bucket</a:t>
            </a:r>
            <a:r>
              <a:rPr lang="pt-BR" b="0" i="0" dirty="0">
                <a:solidFill>
                  <a:srgbClr val="16191F"/>
                </a:solidFill>
                <a:effectLst/>
                <a:latin typeface="Amazon Ember"/>
              </a:rPr>
              <a:t> não pode ser usado por outra Conta da AWS na mesma partição enquanto o </a:t>
            </a:r>
            <a:r>
              <a:rPr lang="pt-BR" b="0" i="0" dirty="0" err="1">
                <a:solidFill>
                  <a:srgbClr val="16191F"/>
                </a:solidFill>
                <a:effectLst/>
                <a:latin typeface="Amazon Ember"/>
              </a:rPr>
              <a:t>bucket</a:t>
            </a:r>
            <a:r>
              <a:rPr lang="pt-BR" b="0" i="0" dirty="0">
                <a:solidFill>
                  <a:srgbClr val="16191F"/>
                </a:solidFill>
                <a:effectLst/>
                <a:latin typeface="Amazon Ember"/>
              </a:rPr>
              <a:t> não for excluído.</a:t>
            </a:r>
          </a:p>
          <a:p>
            <a:pPr algn="l">
              <a:buFont typeface="Arial" panose="020B0604020202020204" pitchFamily="34" charset="0"/>
              <a:buChar char="•"/>
            </a:pPr>
            <a:r>
              <a:rPr lang="pt-BR" b="0" i="0" dirty="0">
                <a:solidFill>
                  <a:srgbClr val="16191F"/>
                </a:solidFill>
                <a:effectLst/>
                <a:latin typeface="Amazon Ember"/>
              </a:rPr>
              <a:t>Os </a:t>
            </a:r>
            <a:r>
              <a:rPr lang="pt-BR" b="0" i="0" dirty="0" err="1">
                <a:solidFill>
                  <a:srgbClr val="16191F"/>
                </a:solidFill>
                <a:effectLst/>
                <a:latin typeface="Amazon Ember"/>
              </a:rPr>
              <a:t>buckets</a:t>
            </a:r>
            <a:r>
              <a:rPr lang="pt-BR" b="0" i="0" dirty="0">
                <a:solidFill>
                  <a:srgbClr val="16191F"/>
                </a:solidFill>
                <a:effectLst/>
                <a:latin typeface="Amazon Ember"/>
              </a:rPr>
              <a:t> usados com o </a:t>
            </a:r>
            <a:r>
              <a:rPr lang="pt-BR" b="0" i="0" dirty="0" err="1">
                <a:solidFill>
                  <a:srgbClr val="16191F"/>
                </a:solidFill>
                <a:effectLst/>
                <a:latin typeface="Amazon Ember"/>
              </a:rPr>
              <a:t>Amazon</a:t>
            </a:r>
            <a:r>
              <a:rPr lang="pt-BR" b="0" i="0" dirty="0">
                <a:solidFill>
                  <a:srgbClr val="16191F"/>
                </a:solidFill>
                <a:effectLst/>
                <a:latin typeface="Amazon Ember"/>
              </a:rPr>
              <a:t> S3 </a:t>
            </a:r>
            <a:r>
              <a:rPr lang="pt-BR" b="0" i="0" dirty="0" err="1">
                <a:solidFill>
                  <a:srgbClr val="16191F"/>
                </a:solidFill>
                <a:effectLst/>
                <a:latin typeface="Amazon Ember"/>
              </a:rPr>
              <a:t>Transfer</a:t>
            </a:r>
            <a:r>
              <a:rPr lang="pt-BR" b="0" i="0" dirty="0">
                <a:solidFill>
                  <a:srgbClr val="16191F"/>
                </a:solidFill>
                <a:effectLst/>
                <a:latin typeface="Amazon Ember"/>
              </a:rPr>
              <a:t> </a:t>
            </a:r>
            <a:r>
              <a:rPr lang="pt-BR" b="0" i="0" dirty="0" err="1">
                <a:solidFill>
                  <a:srgbClr val="16191F"/>
                </a:solidFill>
                <a:effectLst/>
                <a:latin typeface="Amazon Ember"/>
              </a:rPr>
              <a:t>Acceleration</a:t>
            </a:r>
            <a:r>
              <a:rPr lang="pt-BR" b="0" i="0" dirty="0">
                <a:solidFill>
                  <a:srgbClr val="16191F"/>
                </a:solidFill>
                <a:effectLst/>
                <a:latin typeface="Amazon Ember"/>
              </a:rPr>
              <a:t> não podem ter pontos (.) em seus nomes. Para obter mais informações sobre o </a:t>
            </a:r>
            <a:r>
              <a:rPr lang="pt-BR" b="0" i="0" dirty="0" err="1">
                <a:solidFill>
                  <a:srgbClr val="16191F"/>
                </a:solidFill>
                <a:effectLst/>
                <a:latin typeface="Amazon Ember"/>
              </a:rPr>
              <a:t>Transfer</a:t>
            </a:r>
            <a:r>
              <a:rPr lang="pt-BR" b="0" i="0" dirty="0">
                <a:solidFill>
                  <a:srgbClr val="16191F"/>
                </a:solidFill>
                <a:effectLst/>
                <a:latin typeface="Amazon Ember"/>
              </a:rPr>
              <a:t> </a:t>
            </a:r>
            <a:r>
              <a:rPr lang="pt-BR" b="0" i="0" dirty="0" err="1">
                <a:solidFill>
                  <a:srgbClr val="16191F"/>
                </a:solidFill>
                <a:effectLst/>
                <a:latin typeface="Amazon Ember"/>
              </a:rPr>
              <a:t>Acceleration</a:t>
            </a:r>
            <a:r>
              <a:rPr lang="pt-BR" b="0" i="0" dirty="0">
                <a:solidFill>
                  <a:srgbClr val="16191F"/>
                </a:solidFill>
                <a:effectLst/>
                <a:latin typeface="Amazon Ember"/>
              </a:rPr>
              <a:t>, consulte </a:t>
            </a:r>
            <a:r>
              <a:rPr lang="pt-BR" b="0" i="0" u="none" strike="noStrike" dirty="0">
                <a:solidFill>
                  <a:srgbClr val="16191F"/>
                </a:solidFill>
                <a:effectLst/>
                <a:latin typeface="Amazon Ember"/>
                <a:hlinkClick r:id="rId6"/>
              </a:rPr>
              <a:t>Configurar transferências de arquivos rápidas e seguras usando o </a:t>
            </a:r>
            <a:r>
              <a:rPr lang="pt-BR" b="0" i="0" u="none" strike="noStrike" dirty="0" err="1">
                <a:solidFill>
                  <a:srgbClr val="16191F"/>
                </a:solidFill>
                <a:effectLst/>
                <a:latin typeface="Amazon Ember"/>
                <a:hlinkClick r:id="rId6"/>
              </a:rPr>
              <a:t>Amazon</a:t>
            </a:r>
            <a:r>
              <a:rPr lang="pt-BR" b="0" i="0" u="none" strike="noStrike" dirty="0">
                <a:solidFill>
                  <a:srgbClr val="16191F"/>
                </a:solidFill>
                <a:effectLst/>
                <a:latin typeface="Amazon Ember"/>
                <a:hlinkClick r:id="rId6"/>
              </a:rPr>
              <a:t> S3 </a:t>
            </a:r>
            <a:r>
              <a:rPr lang="pt-BR" b="0" i="0" u="none" strike="noStrike" dirty="0" err="1">
                <a:solidFill>
                  <a:srgbClr val="16191F"/>
                </a:solidFill>
                <a:effectLst/>
                <a:latin typeface="Amazon Ember"/>
                <a:hlinkClick r:id="rId6"/>
              </a:rPr>
              <a:t>Transfer</a:t>
            </a:r>
            <a:r>
              <a:rPr lang="pt-BR" b="0" i="0" u="none" strike="noStrike" dirty="0">
                <a:solidFill>
                  <a:srgbClr val="16191F"/>
                </a:solidFill>
                <a:effectLst/>
                <a:latin typeface="Amazon Ember"/>
                <a:hlinkClick r:id="rId6"/>
              </a:rPr>
              <a:t> </a:t>
            </a:r>
            <a:r>
              <a:rPr lang="pt-BR" b="0" i="0" u="none" strike="noStrike" dirty="0" err="1">
                <a:solidFill>
                  <a:srgbClr val="16191F"/>
                </a:solidFill>
                <a:effectLst/>
                <a:latin typeface="Amazon Ember"/>
                <a:hlinkClick r:id="rId6"/>
              </a:rPr>
              <a:t>Acceleration</a:t>
            </a:r>
            <a:r>
              <a:rPr lang="pt-BR" b="0" i="0" dirty="0">
                <a:solidFill>
                  <a:srgbClr val="16191F"/>
                </a:solidFill>
                <a:effectLst/>
                <a:latin typeface="Amazon Ember"/>
              </a:rPr>
              <a:t>.</a:t>
            </a:r>
          </a:p>
          <a:p>
            <a:pPr algn="l"/>
            <a:r>
              <a:rPr lang="pt-BR" b="0" i="0" dirty="0">
                <a:solidFill>
                  <a:srgbClr val="16191F"/>
                </a:solidFill>
                <a:effectLst/>
                <a:latin typeface="Amazon Ember"/>
              </a:rPr>
              <a:t>Para obter a melhor compatibilidade, recomendamos evitar o uso de pontos (.) em nomes de </a:t>
            </a:r>
            <a:r>
              <a:rPr lang="pt-BR" b="0" i="0" dirty="0" err="1">
                <a:solidFill>
                  <a:srgbClr val="16191F"/>
                </a:solidFill>
                <a:effectLst/>
                <a:latin typeface="Amazon Ember"/>
              </a:rPr>
              <a:t>buckets</a:t>
            </a:r>
            <a:r>
              <a:rPr lang="pt-BR" b="0" i="0" dirty="0">
                <a:solidFill>
                  <a:srgbClr val="16191F"/>
                </a:solidFill>
                <a:effectLst/>
                <a:latin typeface="Amazon Ember"/>
              </a:rPr>
              <a:t>, exceto em </a:t>
            </a:r>
            <a:r>
              <a:rPr lang="pt-BR" b="0" i="0" dirty="0" err="1">
                <a:solidFill>
                  <a:srgbClr val="16191F"/>
                </a:solidFill>
                <a:effectLst/>
                <a:latin typeface="Amazon Ember"/>
              </a:rPr>
              <a:t>buckets</a:t>
            </a:r>
            <a:r>
              <a:rPr lang="pt-BR" b="0" i="0" dirty="0">
                <a:solidFill>
                  <a:srgbClr val="16191F"/>
                </a:solidFill>
                <a:effectLst/>
                <a:latin typeface="Amazon Ember"/>
              </a:rPr>
              <a:t> usados apenas para hospedagem de sites estáticos. Se você incluir pontos no nome de um </a:t>
            </a:r>
            <a:r>
              <a:rPr lang="pt-BR" b="0" i="0" dirty="0" err="1">
                <a:solidFill>
                  <a:srgbClr val="16191F"/>
                </a:solidFill>
                <a:effectLst/>
                <a:latin typeface="Amazon Ember"/>
              </a:rPr>
              <a:t>bucket</a:t>
            </a:r>
            <a:r>
              <a:rPr lang="pt-BR" b="0" i="0" dirty="0">
                <a:solidFill>
                  <a:srgbClr val="16191F"/>
                </a:solidFill>
                <a:effectLst/>
                <a:latin typeface="Amazon Ember"/>
              </a:rPr>
              <a:t>, não poderá usar o endereçamento em estilo de host virtual por HTTPS, a menos que execute sua própria validação de certificado. Isso ocorre porque os certificados de segurança usados para hospedagem virtual de </a:t>
            </a:r>
            <a:r>
              <a:rPr lang="pt-BR" b="0" i="0" dirty="0" err="1">
                <a:solidFill>
                  <a:srgbClr val="16191F"/>
                </a:solidFill>
                <a:effectLst/>
                <a:latin typeface="Amazon Ember"/>
              </a:rPr>
              <a:t>buckets</a:t>
            </a:r>
            <a:r>
              <a:rPr lang="pt-BR" b="0" i="0" dirty="0">
                <a:solidFill>
                  <a:srgbClr val="16191F"/>
                </a:solidFill>
                <a:effectLst/>
                <a:latin typeface="Amazon Ember"/>
              </a:rPr>
              <a:t> não funcionam para </a:t>
            </a:r>
            <a:r>
              <a:rPr lang="pt-BR" b="0" i="0" dirty="0" err="1">
                <a:solidFill>
                  <a:srgbClr val="16191F"/>
                </a:solidFill>
                <a:effectLst/>
                <a:latin typeface="Amazon Ember"/>
              </a:rPr>
              <a:t>buckets</a:t>
            </a:r>
            <a:r>
              <a:rPr lang="pt-BR" b="0" i="0" dirty="0">
                <a:solidFill>
                  <a:srgbClr val="16191F"/>
                </a:solidFill>
                <a:effectLst/>
                <a:latin typeface="Amazon Ember"/>
              </a:rPr>
              <a:t> com pontos nos nomes.</a:t>
            </a:r>
          </a:p>
          <a:p>
            <a:pPr algn="l"/>
            <a:r>
              <a:rPr lang="pt-BR" b="0" i="0" dirty="0">
                <a:solidFill>
                  <a:srgbClr val="16191F"/>
                </a:solidFill>
                <a:effectLst/>
                <a:latin typeface="Amazon Ember"/>
              </a:rPr>
              <a:t>Essa limitação não afeta os </a:t>
            </a:r>
            <a:r>
              <a:rPr lang="pt-BR" b="0" i="0" dirty="0" err="1">
                <a:solidFill>
                  <a:srgbClr val="16191F"/>
                </a:solidFill>
                <a:effectLst/>
                <a:latin typeface="Amazon Ember"/>
              </a:rPr>
              <a:t>buckets</a:t>
            </a:r>
            <a:r>
              <a:rPr lang="pt-BR" b="0" i="0" dirty="0">
                <a:solidFill>
                  <a:srgbClr val="16191F"/>
                </a:solidFill>
                <a:effectLst/>
                <a:latin typeface="Amazon Ember"/>
              </a:rPr>
              <a:t> usados para hospedagem de sites estáticos, pois essa hospedagem só está disponível via HTTP. Para obter mais informações sobre o endereçamento no estilo de hospedagem virtual, consulte </a:t>
            </a:r>
            <a:r>
              <a:rPr lang="pt-BR" b="0" i="0" u="none" strike="noStrike" dirty="0">
                <a:solidFill>
                  <a:srgbClr val="16191F"/>
                </a:solidFill>
                <a:effectLst/>
                <a:latin typeface="Amazon Ember"/>
                <a:hlinkClick r:id="rId7"/>
              </a:rPr>
              <a:t>Hospedagem virtual de </a:t>
            </a:r>
            <a:r>
              <a:rPr lang="pt-BR" b="0" i="0" u="none" strike="noStrike" dirty="0" err="1">
                <a:solidFill>
                  <a:srgbClr val="16191F"/>
                </a:solidFill>
                <a:effectLst/>
                <a:latin typeface="Amazon Ember"/>
                <a:hlinkClick r:id="rId7"/>
              </a:rPr>
              <a:t>buckets</a:t>
            </a:r>
            <a:r>
              <a:rPr lang="pt-BR" b="0" i="0" dirty="0">
                <a:solidFill>
                  <a:srgbClr val="16191F"/>
                </a:solidFill>
                <a:effectLst/>
                <a:latin typeface="Amazon Ember"/>
              </a:rPr>
              <a:t>. Para obter mais informações sobre hospedagem de sites estáticos, consulte </a:t>
            </a:r>
            <a:r>
              <a:rPr lang="pt-BR" b="0" i="0" u="none" strike="noStrike" dirty="0">
                <a:solidFill>
                  <a:srgbClr val="16191F"/>
                </a:solidFill>
                <a:effectLst/>
                <a:latin typeface="Amazon Ember"/>
                <a:hlinkClick r:id="rId8"/>
              </a:rPr>
              <a:t>Hospedagem de um site estático usando o </a:t>
            </a:r>
            <a:r>
              <a:rPr lang="pt-BR" b="0" i="0" u="none" strike="noStrike" dirty="0" err="1">
                <a:solidFill>
                  <a:srgbClr val="16191F"/>
                </a:solidFill>
                <a:effectLst/>
                <a:latin typeface="Amazon Ember"/>
                <a:hlinkClick r:id="rId8"/>
              </a:rPr>
              <a:t>Amazon</a:t>
            </a:r>
            <a:r>
              <a:rPr lang="pt-BR" b="0" i="0" u="none" strike="noStrike" dirty="0">
                <a:solidFill>
                  <a:srgbClr val="16191F"/>
                </a:solidFill>
                <a:effectLst/>
                <a:latin typeface="Amazon Ember"/>
                <a:hlinkClick r:id="rId8"/>
              </a:rPr>
              <a:t> S3</a:t>
            </a:r>
            <a:r>
              <a:rPr lang="pt-BR" b="0" i="0" dirty="0">
                <a:solidFill>
                  <a:srgbClr val="16191F"/>
                </a:solidFill>
                <a:effectLst/>
                <a:latin typeface="Amazon Ember"/>
              </a:rPr>
              <a:t>.</a:t>
            </a:r>
          </a:p>
          <a:p>
            <a:pPr algn="l"/>
            <a:r>
              <a:rPr lang="pt-BR" b="1" i="0" dirty="0">
                <a:solidFill>
                  <a:srgbClr val="16191F"/>
                </a:solidFill>
                <a:effectLst/>
                <a:latin typeface="Amazon Ember"/>
              </a:rPr>
              <a:t>nota</a:t>
            </a:r>
            <a:endParaRPr lang="pt-BR" b="0" i="0" dirty="0">
              <a:solidFill>
                <a:srgbClr val="16191F"/>
              </a:solidFill>
              <a:effectLst/>
              <a:latin typeface="Amazon Ember"/>
            </a:endParaRPr>
          </a:p>
          <a:p>
            <a:pPr algn="l"/>
            <a:r>
              <a:rPr lang="pt-BR" b="0" i="0" dirty="0">
                <a:solidFill>
                  <a:srgbClr val="16191F"/>
                </a:solidFill>
                <a:effectLst/>
                <a:latin typeface="Amazon Ember"/>
              </a:rPr>
              <a:t>Antes de 1º de março de 2018, os </a:t>
            </a:r>
            <a:r>
              <a:rPr lang="pt-BR" b="0" i="0" dirty="0" err="1">
                <a:solidFill>
                  <a:srgbClr val="16191F"/>
                </a:solidFill>
                <a:effectLst/>
                <a:latin typeface="Amazon Ember"/>
              </a:rPr>
              <a:t>buckets</a:t>
            </a:r>
            <a:r>
              <a:rPr lang="pt-BR" b="0" i="0" dirty="0">
                <a:solidFill>
                  <a:srgbClr val="16191F"/>
                </a:solidFill>
                <a:effectLst/>
                <a:latin typeface="Amazon Ember"/>
              </a:rPr>
              <a:t> criados na região Leste dos EUA (Norte da Virgínia) podiam ter nomes com até 255 caracteres e incluíam letras maiúsculas e sublinhados. A partir de 1º de março de 2018, os novos </a:t>
            </a:r>
            <a:r>
              <a:rPr lang="pt-BR" b="0" i="0" dirty="0" err="1">
                <a:solidFill>
                  <a:srgbClr val="16191F"/>
                </a:solidFill>
                <a:effectLst/>
                <a:latin typeface="Amazon Ember"/>
              </a:rPr>
              <a:t>buckets</a:t>
            </a:r>
            <a:r>
              <a:rPr lang="pt-BR" b="0" i="0" dirty="0">
                <a:solidFill>
                  <a:srgbClr val="16191F"/>
                </a:solidFill>
                <a:effectLst/>
                <a:latin typeface="Amazon Ember"/>
              </a:rPr>
              <a:t> na região Leste dos EUA (Norte da Virgínia) devem estar em conformidade com as mesmas regras aplicadas em todas as outras regiões.</a:t>
            </a:r>
          </a:p>
          <a:p>
            <a:pPr algn="l"/>
            <a:r>
              <a:rPr lang="pt-BR" b="0" i="0" dirty="0">
                <a:solidFill>
                  <a:srgbClr val="16191F"/>
                </a:solidFill>
                <a:effectLst/>
                <a:latin typeface="Amazon Ember"/>
              </a:rPr>
              <a:t>Para obter informações sobre nomes de chave de objeto, consulte </a:t>
            </a:r>
            <a:r>
              <a:rPr lang="pt-BR" b="0" i="0" u="none" strike="noStrike" dirty="0">
                <a:solidFill>
                  <a:srgbClr val="16191F"/>
                </a:solidFill>
                <a:effectLst/>
                <a:latin typeface="Amazon Ember"/>
                <a:hlinkClick r:id="rId9"/>
              </a:rPr>
              <a:t>Criar nomes de chave de objeto</a:t>
            </a:r>
            <a:r>
              <a:rPr lang="pt-BR" b="0" i="0" dirty="0">
                <a:solidFill>
                  <a:srgbClr val="16191F"/>
                </a:solidFill>
                <a:effectLst/>
                <a:latin typeface="Amazon Ember"/>
              </a:rPr>
              <a:t>.</a:t>
            </a: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6</a:t>
            </a:fld>
            <a:endParaRPr/>
          </a:p>
        </p:txBody>
      </p:sp>
    </p:spTree>
    <p:extLst>
      <p:ext uri="{BB962C8B-B14F-4D97-AF65-F5344CB8AC3E}">
        <p14:creationId xmlns:p14="http://schemas.microsoft.com/office/powerpoint/2010/main" val="3600677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pt-BR" sz="1200" dirty="0">
              <a:solidFill>
                <a:srgbClr val="626E73"/>
              </a:solidFill>
              <a:latin typeface="Roboto Light"/>
              <a:cs typeface="Roboto Ligh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sz="1200" dirty="0">
                <a:solidFill>
                  <a:srgbClr val="626E73"/>
                </a:solidFill>
                <a:latin typeface="Roboto Light"/>
                <a:cs typeface="Roboto Light"/>
              </a:rPr>
              <a:t>Os metadados são um conjunto de pares de nome e valor que descrevem o objeto. Esses pares incluem alguns metadados padrão, como a data da última modificação, e metadados HTTP padrão, como o </a:t>
            </a:r>
            <a:r>
              <a:rPr lang="pt-BR" sz="1200" dirty="0" err="1">
                <a:solidFill>
                  <a:srgbClr val="626E73"/>
                </a:solidFill>
                <a:latin typeface="Roboto Light"/>
                <a:cs typeface="Roboto Light"/>
              </a:rPr>
              <a:t>Content-Type</a:t>
            </a:r>
            <a:r>
              <a:rPr lang="pt-BR" sz="1200" dirty="0">
                <a:solidFill>
                  <a:srgbClr val="626E73"/>
                </a:solidFill>
                <a:latin typeface="Roboto Light"/>
                <a:cs typeface="Roboto Light"/>
              </a:rPr>
              <a:t>. Você também pode especificar</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sz="1200" dirty="0">
                <a:solidFill>
                  <a:srgbClr val="626E73"/>
                </a:solidFill>
                <a:latin typeface="Roboto Light"/>
                <a:cs typeface="Roboto Light"/>
              </a:rPr>
              <a:t>metadados personalizados no momento em que o objeto é armazenado.</a:t>
            </a:r>
          </a:p>
          <a:p>
            <a:endParaRPr lang="en-US" dirty="0"/>
          </a:p>
        </p:txBody>
      </p:sp>
      <p:sp>
        <p:nvSpPr>
          <p:cNvPr id="4" name="Slide Number Placeholder 3"/>
          <p:cNvSpPr>
            <a:spLocks noGrp="1"/>
          </p:cNvSpPr>
          <p:nvPr>
            <p:ph type="sldNum" sz="quarter" idx="10"/>
          </p:nvPr>
        </p:nvSpPr>
        <p:spPr/>
        <p:txBody>
          <a:bodyPr/>
          <a:lstStyle/>
          <a:p>
            <a:fld id="{72AAEDD0-0179-9A43-B484-705B3D305B9B}" type="slidenum">
              <a:rPr lang="en-US" smtClean="0"/>
              <a:t>7</a:t>
            </a:fld>
            <a:endParaRPr lang="en-US"/>
          </a:p>
        </p:txBody>
      </p:sp>
    </p:spTree>
    <p:extLst>
      <p:ext uri="{BB962C8B-B14F-4D97-AF65-F5344CB8AC3E}">
        <p14:creationId xmlns:p14="http://schemas.microsoft.com/office/powerpoint/2010/main" val="4018702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pPr algn="l"/>
            <a:r>
              <a:rPr lang="pt-BR" b="1" i="0" dirty="0">
                <a:solidFill>
                  <a:srgbClr val="16191F"/>
                </a:solidFill>
                <a:effectLst/>
                <a:latin typeface="Amazon Ember"/>
              </a:rPr>
              <a:t>Documentação: https://docs.aws.amazon.com/pt_br/AmazonS3/latest/userguide/Welcome.html</a:t>
            </a:r>
          </a:p>
          <a:p>
            <a:pPr algn="l"/>
            <a:endParaRPr lang="pt-BR" b="1" i="0" dirty="0">
              <a:solidFill>
                <a:srgbClr val="16191F"/>
              </a:solidFill>
              <a:effectLst/>
              <a:latin typeface="Amazon Ember"/>
            </a:endParaRPr>
          </a:p>
          <a:p>
            <a:pPr algn="l"/>
            <a:endParaRPr lang="pt-BR" b="1" i="0" dirty="0">
              <a:solidFill>
                <a:srgbClr val="16191F"/>
              </a:solidFill>
              <a:effectLst/>
              <a:latin typeface="Amazon Ember"/>
            </a:endParaRPr>
          </a:p>
          <a:p>
            <a:pPr algn="l"/>
            <a:r>
              <a:rPr lang="pt-BR" b="1" i="0" dirty="0">
                <a:solidFill>
                  <a:srgbClr val="16191F"/>
                </a:solidFill>
                <a:effectLst/>
                <a:latin typeface="Amazon Ember"/>
              </a:rPr>
              <a:t>Chaves</a:t>
            </a:r>
          </a:p>
          <a:p>
            <a:pPr algn="l"/>
            <a:r>
              <a:rPr lang="pt-BR" b="0" i="0" dirty="0">
                <a:solidFill>
                  <a:srgbClr val="16191F"/>
                </a:solidFill>
                <a:effectLst/>
                <a:latin typeface="Amazon Ember"/>
              </a:rPr>
              <a:t>Uma </a:t>
            </a:r>
            <a:r>
              <a:rPr lang="pt-BR" b="0" i="1" dirty="0">
                <a:solidFill>
                  <a:srgbClr val="16191F"/>
                </a:solidFill>
                <a:effectLst/>
                <a:latin typeface="Amazon Ember"/>
              </a:rPr>
              <a:t>chave de objeto</a:t>
            </a:r>
            <a:r>
              <a:rPr lang="pt-BR" b="0" i="0" dirty="0">
                <a:solidFill>
                  <a:srgbClr val="16191F"/>
                </a:solidFill>
                <a:effectLst/>
                <a:latin typeface="Amazon Ember"/>
              </a:rPr>
              <a:t> (ou </a:t>
            </a:r>
            <a:r>
              <a:rPr lang="pt-BR" b="0" i="1" dirty="0">
                <a:solidFill>
                  <a:srgbClr val="16191F"/>
                </a:solidFill>
                <a:effectLst/>
                <a:latin typeface="Amazon Ember"/>
              </a:rPr>
              <a:t>nome da chave</a:t>
            </a:r>
            <a:r>
              <a:rPr lang="pt-BR" b="0" i="0" dirty="0">
                <a:solidFill>
                  <a:srgbClr val="16191F"/>
                </a:solidFill>
                <a:effectLst/>
                <a:latin typeface="Amazon Ember"/>
              </a:rPr>
              <a:t>) é um identificador exclusivo de um objeto em um </a:t>
            </a:r>
            <a:r>
              <a:rPr lang="pt-BR" b="0" i="0" dirty="0" err="1">
                <a:solidFill>
                  <a:srgbClr val="16191F"/>
                </a:solidFill>
                <a:effectLst/>
                <a:latin typeface="Amazon Ember"/>
              </a:rPr>
              <a:t>bucket</a:t>
            </a:r>
            <a:r>
              <a:rPr lang="pt-BR" b="0" i="0" dirty="0">
                <a:solidFill>
                  <a:srgbClr val="16191F"/>
                </a:solidFill>
                <a:effectLst/>
                <a:latin typeface="Amazon Ember"/>
              </a:rPr>
              <a:t>. Cada objeto em um </a:t>
            </a:r>
            <a:r>
              <a:rPr lang="pt-BR" b="0" i="0" dirty="0" err="1">
                <a:solidFill>
                  <a:srgbClr val="16191F"/>
                </a:solidFill>
                <a:effectLst/>
                <a:latin typeface="Amazon Ember"/>
              </a:rPr>
              <a:t>bucket</a:t>
            </a:r>
            <a:r>
              <a:rPr lang="pt-BR" b="0" i="0" dirty="0">
                <a:solidFill>
                  <a:srgbClr val="16191F"/>
                </a:solidFill>
                <a:effectLst/>
                <a:latin typeface="Amazon Ember"/>
              </a:rPr>
              <a:t> tem exatamente uma chave. A combinação de um </a:t>
            </a:r>
            <a:r>
              <a:rPr lang="pt-BR" b="0" i="0" dirty="0" err="1">
                <a:solidFill>
                  <a:srgbClr val="16191F"/>
                </a:solidFill>
                <a:effectLst/>
                <a:latin typeface="Amazon Ember"/>
              </a:rPr>
              <a:t>bucket</a:t>
            </a:r>
            <a:r>
              <a:rPr lang="pt-BR" b="0" i="0" dirty="0">
                <a:solidFill>
                  <a:srgbClr val="16191F"/>
                </a:solidFill>
                <a:effectLst/>
                <a:latin typeface="Amazon Ember"/>
              </a:rPr>
              <a:t>, chave de objeto e, opcionalmente, o ID de versão (se o Versionamento do S3 estiver habilitado para o </a:t>
            </a:r>
            <a:r>
              <a:rPr lang="pt-BR" b="0" i="0" dirty="0" err="1">
                <a:solidFill>
                  <a:srgbClr val="16191F"/>
                </a:solidFill>
                <a:effectLst/>
                <a:latin typeface="Amazon Ember"/>
              </a:rPr>
              <a:t>bucket</a:t>
            </a:r>
            <a:r>
              <a:rPr lang="pt-BR" b="0" i="0" dirty="0">
                <a:solidFill>
                  <a:srgbClr val="16191F"/>
                </a:solidFill>
                <a:effectLst/>
                <a:latin typeface="Amazon Ember"/>
              </a:rPr>
              <a:t>) identifica exclusivamente cada objeto. Portanto, é possível pensar no </a:t>
            </a:r>
            <a:r>
              <a:rPr lang="pt-BR" b="0" i="0" dirty="0" err="1">
                <a:solidFill>
                  <a:srgbClr val="16191F"/>
                </a:solidFill>
                <a:effectLst/>
                <a:latin typeface="Amazon Ember"/>
              </a:rPr>
              <a:t>Amazon</a:t>
            </a:r>
            <a:r>
              <a:rPr lang="pt-BR" b="0" i="0" dirty="0">
                <a:solidFill>
                  <a:srgbClr val="16191F"/>
                </a:solidFill>
                <a:effectLst/>
                <a:latin typeface="Amazon Ember"/>
              </a:rPr>
              <a:t> S3 como um mapa de dados básico entre "</a:t>
            </a:r>
            <a:r>
              <a:rPr lang="pt-BR" b="0" i="0" dirty="0" err="1">
                <a:solidFill>
                  <a:srgbClr val="16191F"/>
                </a:solidFill>
                <a:effectLst/>
                <a:latin typeface="Amazon Ember"/>
              </a:rPr>
              <a:t>bucket</a:t>
            </a:r>
            <a:r>
              <a:rPr lang="pt-BR" b="0" i="0" dirty="0">
                <a:solidFill>
                  <a:srgbClr val="16191F"/>
                </a:solidFill>
                <a:effectLst/>
                <a:latin typeface="Amazon Ember"/>
              </a:rPr>
              <a:t> + chave + versão" e o objeto em si.</a:t>
            </a:r>
          </a:p>
          <a:p>
            <a:pPr algn="l"/>
            <a:r>
              <a:rPr lang="pt-BR" b="0" i="0" dirty="0">
                <a:solidFill>
                  <a:srgbClr val="16191F"/>
                </a:solidFill>
                <a:effectLst/>
                <a:latin typeface="Amazon Ember"/>
              </a:rPr>
              <a:t>Cada objeto no </a:t>
            </a:r>
            <a:r>
              <a:rPr lang="pt-BR" b="0" i="0" dirty="0" err="1">
                <a:solidFill>
                  <a:srgbClr val="16191F"/>
                </a:solidFill>
                <a:effectLst/>
                <a:latin typeface="Amazon Ember"/>
              </a:rPr>
              <a:t>Amazon</a:t>
            </a:r>
            <a:r>
              <a:rPr lang="pt-BR" b="0" i="0" dirty="0">
                <a:solidFill>
                  <a:srgbClr val="16191F"/>
                </a:solidFill>
                <a:effectLst/>
                <a:latin typeface="Amazon Ember"/>
              </a:rPr>
              <a:t> S3 pode ser endereçado exclusivamente por meio da combinação do </a:t>
            </a:r>
            <a:r>
              <a:rPr lang="pt-BR" b="0" i="0" dirty="0" err="1">
                <a:solidFill>
                  <a:srgbClr val="16191F"/>
                </a:solidFill>
                <a:effectLst/>
                <a:latin typeface="Amazon Ember"/>
              </a:rPr>
              <a:t>endpoint</a:t>
            </a:r>
            <a:r>
              <a:rPr lang="pt-BR" b="0" i="0" dirty="0">
                <a:solidFill>
                  <a:srgbClr val="16191F"/>
                </a:solidFill>
                <a:effectLst/>
                <a:latin typeface="Amazon Ember"/>
              </a:rPr>
              <a:t> de serviço da web, do nome de </a:t>
            </a:r>
            <a:r>
              <a:rPr lang="pt-BR" b="0" i="0" dirty="0" err="1">
                <a:solidFill>
                  <a:srgbClr val="16191F"/>
                </a:solidFill>
                <a:effectLst/>
                <a:latin typeface="Amazon Ember"/>
              </a:rPr>
              <a:t>bucket</a:t>
            </a:r>
            <a:r>
              <a:rPr lang="pt-BR" b="0" i="0" dirty="0">
                <a:solidFill>
                  <a:srgbClr val="16191F"/>
                </a:solidFill>
                <a:effectLst/>
                <a:latin typeface="Amazon Ember"/>
              </a:rPr>
              <a:t>, da chave e, opcionalmente, de uma versão. Por exemplo, no URL https://DOC-EXAMPLE-BUCKET.s3.us-west-2.amazonaws.com/</a:t>
            </a:r>
            <a:r>
              <a:rPr lang="pt-BR" b="0" i="0" dirty="0" err="1">
                <a:solidFill>
                  <a:srgbClr val="16191F"/>
                </a:solidFill>
                <a:effectLst/>
                <a:latin typeface="Amazon Ember"/>
              </a:rPr>
              <a:t>photos</a:t>
            </a:r>
            <a:r>
              <a:rPr lang="pt-BR" b="0" i="0" dirty="0">
                <a:solidFill>
                  <a:srgbClr val="16191F"/>
                </a:solidFill>
                <a:effectLst/>
                <a:latin typeface="Amazon Ember"/>
              </a:rPr>
              <a:t>/puppy.jpg, DOC-EXAMPLE-BUCKET é o nome do </a:t>
            </a:r>
            <a:r>
              <a:rPr lang="pt-BR" b="0" i="0" dirty="0" err="1">
                <a:solidFill>
                  <a:srgbClr val="16191F"/>
                </a:solidFill>
                <a:effectLst/>
                <a:latin typeface="Amazon Ember"/>
              </a:rPr>
              <a:t>bucket</a:t>
            </a:r>
            <a:r>
              <a:rPr lang="pt-BR" b="0" i="0" dirty="0">
                <a:solidFill>
                  <a:srgbClr val="16191F"/>
                </a:solidFill>
                <a:effectLst/>
                <a:latin typeface="Amazon Ember"/>
              </a:rPr>
              <a:t> e </a:t>
            </a:r>
            <a:r>
              <a:rPr lang="pt-BR" b="0" i="0" dirty="0" err="1">
                <a:solidFill>
                  <a:srgbClr val="16191F"/>
                </a:solidFill>
                <a:effectLst/>
                <a:latin typeface="Amazon Ember"/>
              </a:rPr>
              <a:t>photos</a:t>
            </a:r>
            <a:r>
              <a:rPr lang="pt-BR" b="0" i="0" dirty="0">
                <a:solidFill>
                  <a:srgbClr val="16191F"/>
                </a:solidFill>
                <a:effectLst/>
                <a:latin typeface="Amazon Ember"/>
              </a:rPr>
              <a:t>/puppy.jpg é a chave.</a:t>
            </a:r>
          </a:p>
          <a:p>
            <a:pPr algn="l"/>
            <a:r>
              <a:rPr lang="pt-BR" b="0" i="0" dirty="0">
                <a:solidFill>
                  <a:srgbClr val="16191F"/>
                </a:solidFill>
                <a:effectLst/>
                <a:latin typeface="Amazon Ember"/>
              </a:rPr>
              <a:t>Para obter mais informações sobre chaves de objeto, consulte </a:t>
            </a:r>
            <a:r>
              <a:rPr lang="pt-BR" b="0" i="0" u="none" strike="noStrike" dirty="0">
                <a:solidFill>
                  <a:srgbClr val="16191F"/>
                </a:solidFill>
                <a:effectLst/>
                <a:latin typeface="Amazon Ember"/>
                <a:hlinkClick r:id="rId3"/>
              </a:rPr>
              <a:t>Criar nomes de chave de objeto</a:t>
            </a:r>
            <a:r>
              <a:rPr lang="pt-BR" b="0" i="0" dirty="0">
                <a:solidFill>
                  <a:srgbClr val="16191F"/>
                </a:solidFill>
                <a:effectLst/>
                <a:latin typeface="Amazon Ember"/>
              </a:rPr>
              <a:t>.</a:t>
            </a:r>
          </a:p>
          <a:p>
            <a:endParaRPr lang="en-US" dirty="0"/>
          </a:p>
          <a:p>
            <a:endParaRPr lang="en-US" dirty="0"/>
          </a:p>
          <a:p>
            <a:pPr algn="l"/>
            <a:r>
              <a:rPr lang="pt-BR" b="1" i="0" dirty="0">
                <a:solidFill>
                  <a:srgbClr val="16191F"/>
                </a:solidFill>
                <a:effectLst/>
                <a:latin typeface="Amazon Ember"/>
              </a:rPr>
              <a:t>Regiões</a:t>
            </a:r>
          </a:p>
          <a:p>
            <a:pPr algn="l"/>
            <a:r>
              <a:rPr lang="pt-BR" b="0" i="0" dirty="0">
                <a:solidFill>
                  <a:srgbClr val="16191F"/>
                </a:solidFill>
                <a:effectLst/>
                <a:latin typeface="Amazon Ember"/>
              </a:rPr>
              <a:t>Você pode escolher a região da Região da AWS geográfica onde o </a:t>
            </a:r>
            <a:r>
              <a:rPr lang="pt-BR" b="0" i="0" dirty="0" err="1">
                <a:solidFill>
                  <a:srgbClr val="16191F"/>
                </a:solidFill>
                <a:effectLst/>
                <a:latin typeface="Amazon Ember"/>
              </a:rPr>
              <a:t>Amazon</a:t>
            </a:r>
            <a:r>
              <a:rPr lang="pt-BR" b="0" i="0" dirty="0">
                <a:solidFill>
                  <a:srgbClr val="16191F"/>
                </a:solidFill>
                <a:effectLst/>
                <a:latin typeface="Amazon Ember"/>
              </a:rPr>
              <a:t> S3 armazena os </a:t>
            </a:r>
            <a:r>
              <a:rPr lang="pt-BR" b="0" i="0" dirty="0" err="1">
                <a:solidFill>
                  <a:srgbClr val="16191F"/>
                </a:solidFill>
                <a:effectLst/>
                <a:latin typeface="Amazon Ember"/>
              </a:rPr>
              <a:t>buckets</a:t>
            </a:r>
            <a:r>
              <a:rPr lang="pt-BR" b="0" i="0" dirty="0">
                <a:solidFill>
                  <a:srgbClr val="16191F"/>
                </a:solidFill>
                <a:effectLst/>
                <a:latin typeface="Amazon Ember"/>
              </a:rPr>
              <a:t> criados. É possível escolher uma r[Região para otimizar a latência, minimizar os custos ou atender a requisitos regulatórios. Os objetos armazenados em uma Região da AWS nunca saem dela, a não ser que você os transfira ou os replique explicitamente para outra região. Por exemplo, os objetos armazenados na região da UE (Irlanda) nunca saem dela.</a:t>
            </a:r>
          </a:p>
          <a:p>
            <a:pPr algn="l"/>
            <a:r>
              <a:rPr lang="pt-BR" b="1" i="0" dirty="0">
                <a:solidFill>
                  <a:srgbClr val="16191F"/>
                </a:solidFill>
                <a:effectLst/>
                <a:latin typeface="Amazon Ember"/>
              </a:rPr>
              <a:t>nota</a:t>
            </a:r>
            <a:endParaRPr lang="pt-BR" b="0" i="0" dirty="0">
              <a:solidFill>
                <a:srgbClr val="16191F"/>
              </a:solidFill>
              <a:effectLst/>
              <a:latin typeface="Amazon Ember"/>
            </a:endParaRPr>
          </a:p>
          <a:p>
            <a:pPr algn="l"/>
            <a:r>
              <a:rPr lang="pt-BR" b="0" i="0" dirty="0">
                <a:solidFill>
                  <a:srgbClr val="16191F"/>
                </a:solidFill>
                <a:effectLst/>
                <a:latin typeface="Amazon Ember"/>
              </a:rPr>
              <a:t>Só é possível acessar o </a:t>
            </a:r>
            <a:r>
              <a:rPr lang="pt-BR" b="0" i="0" dirty="0" err="1">
                <a:solidFill>
                  <a:srgbClr val="16191F"/>
                </a:solidFill>
                <a:effectLst/>
                <a:latin typeface="Amazon Ember"/>
              </a:rPr>
              <a:t>Amazon</a:t>
            </a:r>
            <a:r>
              <a:rPr lang="pt-BR" b="0" i="0" dirty="0">
                <a:solidFill>
                  <a:srgbClr val="16191F"/>
                </a:solidFill>
                <a:effectLst/>
                <a:latin typeface="Amazon Ember"/>
              </a:rPr>
              <a:t> S3 e seus recursos em Regiões da AWS que estão habilitadas para sua conta. Para obter mais informações sobre como habilitar uma região para criar e gerenciar recursos da AWS, consulte </a:t>
            </a:r>
            <a:r>
              <a:rPr lang="pt-BR" b="0" i="0" u="none" strike="noStrike" dirty="0">
                <a:solidFill>
                  <a:srgbClr val="16191F"/>
                </a:solidFill>
                <a:effectLst/>
                <a:latin typeface="Amazon Ember"/>
                <a:hlinkClick r:id="rId4"/>
              </a:rPr>
              <a:t>Como gerenciar Regiões da AWS</a:t>
            </a:r>
            <a:r>
              <a:rPr lang="pt-BR" b="0" i="0" dirty="0">
                <a:solidFill>
                  <a:srgbClr val="16191F"/>
                </a:solidFill>
                <a:effectLst/>
                <a:latin typeface="Amazon Ember"/>
              </a:rPr>
              <a:t> na </a:t>
            </a:r>
            <a:r>
              <a:rPr lang="pt-BR" b="0" i="1" dirty="0">
                <a:solidFill>
                  <a:srgbClr val="16191F"/>
                </a:solidFill>
                <a:effectLst/>
                <a:latin typeface="Amazon Ember"/>
              </a:rPr>
              <a:t>Referência geral da AWS</a:t>
            </a:r>
            <a:r>
              <a:rPr lang="pt-BR" b="0" i="0" dirty="0">
                <a:solidFill>
                  <a:srgbClr val="16191F"/>
                </a:solidFill>
                <a:effectLst/>
                <a:latin typeface="Amazon Ember"/>
              </a:rPr>
              <a:t>.</a:t>
            </a:r>
          </a:p>
          <a:p>
            <a:pPr algn="l"/>
            <a:r>
              <a:rPr lang="pt-BR" b="0" i="0" dirty="0">
                <a:solidFill>
                  <a:srgbClr val="16191F"/>
                </a:solidFill>
                <a:effectLst/>
                <a:latin typeface="Amazon Ember"/>
              </a:rPr>
              <a:t>Para obter uma lista de regiões e </a:t>
            </a:r>
            <a:r>
              <a:rPr lang="pt-BR" b="0" i="0" dirty="0" err="1">
                <a:solidFill>
                  <a:srgbClr val="16191F"/>
                </a:solidFill>
                <a:effectLst/>
                <a:latin typeface="Amazon Ember"/>
              </a:rPr>
              <a:t>endpoints</a:t>
            </a:r>
            <a:r>
              <a:rPr lang="pt-BR" b="0" i="0" dirty="0">
                <a:solidFill>
                  <a:srgbClr val="16191F"/>
                </a:solidFill>
                <a:effectLst/>
                <a:latin typeface="Amazon Ember"/>
              </a:rPr>
              <a:t> do </a:t>
            </a:r>
            <a:r>
              <a:rPr lang="pt-BR" b="0" i="0" dirty="0" err="1">
                <a:solidFill>
                  <a:srgbClr val="16191F"/>
                </a:solidFill>
                <a:effectLst/>
                <a:latin typeface="Amazon Ember"/>
              </a:rPr>
              <a:t>Amazon</a:t>
            </a:r>
            <a:r>
              <a:rPr lang="pt-BR" b="0" i="0" dirty="0">
                <a:solidFill>
                  <a:srgbClr val="16191F"/>
                </a:solidFill>
                <a:effectLst/>
                <a:latin typeface="Amazon Ember"/>
              </a:rPr>
              <a:t> S3, consulte </a:t>
            </a:r>
            <a:r>
              <a:rPr lang="pt-BR" b="0" i="0" u="none" strike="noStrike" dirty="0">
                <a:solidFill>
                  <a:srgbClr val="16191F"/>
                </a:solidFill>
                <a:effectLst/>
                <a:latin typeface="Amazon Ember"/>
                <a:hlinkClick r:id="rId5"/>
              </a:rPr>
              <a:t>Regiões e </a:t>
            </a:r>
            <a:r>
              <a:rPr lang="pt-BR" b="0" i="0" u="none" strike="noStrike" dirty="0" err="1">
                <a:solidFill>
                  <a:srgbClr val="16191F"/>
                </a:solidFill>
                <a:effectLst/>
                <a:latin typeface="Amazon Ember"/>
                <a:hlinkClick r:id="rId5"/>
              </a:rPr>
              <a:t>endpoints</a:t>
            </a:r>
            <a:r>
              <a:rPr lang="pt-BR" b="0" i="0" dirty="0">
                <a:solidFill>
                  <a:srgbClr val="16191F"/>
                </a:solidFill>
                <a:effectLst/>
                <a:latin typeface="Amazon Ember"/>
              </a:rPr>
              <a:t> na </a:t>
            </a:r>
            <a:r>
              <a:rPr lang="pt-BR" b="0" i="1" dirty="0">
                <a:solidFill>
                  <a:srgbClr val="16191F"/>
                </a:solidFill>
                <a:effectLst/>
                <a:latin typeface="Amazon Ember"/>
              </a:rPr>
              <a:t>Referência geral da AWS</a:t>
            </a:r>
            <a:r>
              <a:rPr lang="pt-BR" b="0" i="0" dirty="0">
                <a:solidFill>
                  <a:srgbClr val="16191F"/>
                </a:solidFill>
                <a:effectLst/>
                <a:latin typeface="Amazon Ember"/>
              </a:rPr>
              <a:t>.</a:t>
            </a:r>
          </a:p>
          <a:p>
            <a:endParaRPr lang="en-US" dirty="0"/>
          </a:p>
        </p:txBody>
      </p:sp>
      <p:sp>
        <p:nvSpPr>
          <p:cNvPr id="4" name="Slide Number Placeholder 3"/>
          <p:cNvSpPr>
            <a:spLocks noGrp="1"/>
          </p:cNvSpPr>
          <p:nvPr>
            <p:ph type="sldNum" sz="quarter" idx="10"/>
          </p:nvPr>
        </p:nvSpPr>
        <p:spPr/>
        <p:txBody>
          <a:bodyPr/>
          <a:lstStyle/>
          <a:p>
            <a:fld id="{72AAEDD0-0179-9A43-B484-705B3D305B9B}" type="slidenum">
              <a:rPr lang="en-US" smtClean="0"/>
              <a:t>8</a:t>
            </a:fld>
            <a:endParaRPr lang="en-US"/>
          </a:p>
        </p:txBody>
      </p:sp>
    </p:spTree>
    <p:extLst>
      <p:ext uri="{BB962C8B-B14F-4D97-AF65-F5344CB8AC3E}">
        <p14:creationId xmlns:p14="http://schemas.microsoft.com/office/powerpoint/2010/main" val="3449644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1" i="0" dirty="0">
              <a:solidFill>
                <a:srgbClr val="16191F"/>
              </a:solidFill>
              <a:effectLst/>
              <a:latin typeface="Amazon Ember"/>
            </a:endParaRPr>
          </a:p>
          <a:p>
            <a:pPr algn="l"/>
            <a:r>
              <a:rPr lang="pt-BR" b="1" i="0" dirty="0">
                <a:solidFill>
                  <a:srgbClr val="16191F"/>
                </a:solidFill>
                <a:effectLst/>
                <a:latin typeface="Amazon Ember"/>
              </a:rPr>
              <a:t>Versionamento do S3</a:t>
            </a:r>
          </a:p>
          <a:p>
            <a:pPr algn="l"/>
            <a:r>
              <a:rPr lang="pt-BR" b="0" i="0" dirty="0">
                <a:solidFill>
                  <a:srgbClr val="16191F"/>
                </a:solidFill>
                <a:effectLst/>
                <a:latin typeface="Amazon Ember"/>
              </a:rPr>
              <a:t>Use o versionamento do S3 para manter diversas variantes de um objeto no mesmo </a:t>
            </a:r>
            <a:r>
              <a:rPr lang="pt-BR" b="0" i="0" dirty="0" err="1">
                <a:solidFill>
                  <a:srgbClr val="16191F"/>
                </a:solidFill>
                <a:effectLst/>
                <a:latin typeface="Amazon Ember"/>
              </a:rPr>
              <a:t>bucket</a:t>
            </a:r>
            <a:r>
              <a:rPr lang="pt-BR" b="0" i="0" dirty="0">
                <a:solidFill>
                  <a:srgbClr val="16191F"/>
                </a:solidFill>
                <a:effectLst/>
                <a:latin typeface="Amazon Ember"/>
              </a:rPr>
              <a:t>. Com o versionamento do S3, você pode preservar, recuperar e restaurar todas as versões de cada objeto armazenado em seus </a:t>
            </a:r>
            <a:r>
              <a:rPr lang="pt-BR" b="0" i="0" dirty="0" err="1">
                <a:solidFill>
                  <a:srgbClr val="16191F"/>
                </a:solidFill>
                <a:effectLst/>
                <a:latin typeface="Amazon Ember"/>
              </a:rPr>
              <a:t>buckets</a:t>
            </a:r>
            <a:r>
              <a:rPr lang="pt-BR" b="0" i="0" dirty="0">
                <a:solidFill>
                  <a:srgbClr val="16191F"/>
                </a:solidFill>
                <a:effectLst/>
                <a:latin typeface="Amazon Ember"/>
              </a:rPr>
              <a:t>. Você pode se recuperar facilmente de ações não intencionais do usuário e de falhas da aplicação.</a:t>
            </a:r>
          </a:p>
          <a:p>
            <a:pPr algn="l"/>
            <a:r>
              <a:rPr lang="pt-BR" b="0" i="0" dirty="0">
                <a:solidFill>
                  <a:srgbClr val="16191F"/>
                </a:solidFill>
                <a:effectLst/>
                <a:latin typeface="Amazon Ember"/>
              </a:rPr>
              <a:t>Para mais informações, consulte </a:t>
            </a:r>
            <a:r>
              <a:rPr lang="pt-BR" b="0" i="0" u="none" strike="noStrike" dirty="0">
                <a:solidFill>
                  <a:srgbClr val="16191F"/>
                </a:solidFill>
                <a:effectLst/>
                <a:latin typeface="Amazon Ember"/>
                <a:hlinkClick r:id="rId3"/>
              </a:rPr>
              <a:t>Usando o versionamento em </a:t>
            </a:r>
            <a:r>
              <a:rPr lang="pt-BR" b="0" i="0" u="none" strike="noStrike" dirty="0" err="1">
                <a:solidFill>
                  <a:srgbClr val="16191F"/>
                </a:solidFill>
                <a:effectLst/>
                <a:latin typeface="Amazon Ember"/>
                <a:hlinkClick r:id="rId3"/>
              </a:rPr>
              <a:t>buckets</a:t>
            </a:r>
            <a:r>
              <a:rPr lang="pt-BR" b="0" i="0" u="none" strike="noStrike" dirty="0">
                <a:solidFill>
                  <a:srgbClr val="16191F"/>
                </a:solidFill>
                <a:effectLst/>
                <a:latin typeface="Amazon Ember"/>
                <a:hlinkClick r:id="rId3"/>
              </a:rPr>
              <a:t> do S3</a:t>
            </a:r>
            <a:r>
              <a:rPr lang="pt-BR" b="0" i="0" dirty="0">
                <a:solidFill>
                  <a:srgbClr val="16191F"/>
                </a:solidFill>
                <a:effectLst/>
                <a:latin typeface="Amazon Ember"/>
              </a:rPr>
              <a:t>.</a:t>
            </a:r>
          </a:p>
          <a:p>
            <a:endParaRPr lang="en-US" dirty="0"/>
          </a:p>
          <a:p>
            <a:endParaRPr lang="en-US" dirty="0"/>
          </a:p>
          <a:p>
            <a:pPr algn="l"/>
            <a:r>
              <a:rPr lang="pt-BR" b="1" i="0" dirty="0">
                <a:solidFill>
                  <a:srgbClr val="16191F"/>
                </a:solidFill>
                <a:effectLst/>
                <a:latin typeface="Amazon Ember"/>
              </a:rPr>
              <a:t>Política de </a:t>
            </a:r>
            <a:r>
              <a:rPr lang="pt-BR" b="1" i="0" dirty="0" err="1">
                <a:solidFill>
                  <a:srgbClr val="16191F"/>
                </a:solidFill>
                <a:effectLst/>
                <a:latin typeface="Amazon Ember"/>
              </a:rPr>
              <a:t>bucket</a:t>
            </a:r>
            <a:endParaRPr lang="pt-BR" b="1" i="0" dirty="0">
              <a:solidFill>
                <a:srgbClr val="16191F"/>
              </a:solidFill>
              <a:effectLst/>
              <a:latin typeface="Amazon Ember"/>
            </a:endParaRPr>
          </a:p>
          <a:p>
            <a:pPr algn="l"/>
            <a:r>
              <a:rPr lang="pt-BR" b="0" i="0" dirty="0">
                <a:solidFill>
                  <a:srgbClr val="16191F"/>
                </a:solidFill>
                <a:effectLst/>
                <a:latin typeface="Amazon Ember"/>
              </a:rPr>
              <a:t>Uma política de </a:t>
            </a:r>
            <a:r>
              <a:rPr lang="pt-BR" b="0" i="0" dirty="0" err="1">
                <a:solidFill>
                  <a:srgbClr val="16191F"/>
                </a:solidFill>
                <a:effectLst/>
                <a:latin typeface="Amazon Ember"/>
              </a:rPr>
              <a:t>bucket</a:t>
            </a:r>
            <a:r>
              <a:rPr lang="pt-BR" b="0" i="0" dirty="0">
                <a:solidFill>
                  <a:srgbClr val="16191F"/>
                </a:solidFill>
                <a:effectLst/>
                <a:latin typeface="Amazon Ember"/>
              </a:rPr>
              <a:t> é baseada em recursos do AWS </a:t>
            </a:r>
            <a:r>
              <a:rPr lang="pt-BR" b="0" i="0" dirty="0" err="1">
                <a:solidFill>
                  <a:srgbClr val="16191F"/>
                </a:solidFill>
                <a:effectLst/>
                <a:latin typeface="Amazon Ember"/>
              </a:rPr>
              <a:t>Identity</a:t>
            </a:r>
            <a:r>
              <a:rPr lang="pt-BR" b="0" i="0" dirty="0">
                <a:solidFill>
                  <a:srgbClr val="16191F"/>
                </a:solidFill>
                <a:effectLst/>
                <a:latin typeface="Amazon Ember"/>
              </a:rPr>
              <a:t> </a:t>
            </a:r>
            <a:r>
              <a:rPr lang="pt-BR" b="0" i="0" dirty="0" err="1">
                <a:solidFill>
                  <a:srgbClr val="16191F"/>
                </a:solidFill>
                <a:effectLst/>
                <a:latin typeface="Amazon Ember"/>
              </a:rPr>
              <a:t>and</a:t>
            </a:r>
            <a:r>
              <a:rPr lang="pt-BR" b="0" i="0" dirty="0">
                <a:solidFill>
                  <a:srgbClr val="16191F"/>
                </a:solidFill>
                <a:effectLst/>
                <a:latin typeface="Amazon Ember"/>
              </a:rPr>
              <a:t> Access Management (IAM) que você pode usar para conceder permissões de acesso ao </a:t>
            </a:r>
            <a:r>
              <a:rPr lang="pt-BR" b="0" i="0" dirty="0" err="1">
                <a:solidFill>
                  <a:srgbClr val="16191F"/>
                </a:solidFill>
                <a:effectLst/>
                <a:latin typeface="Amazon Ember"/>
              </a:rPr>
              <a:t>bucket</a:t>
            </a:r>
            <a:r>
              <a:rPr lang="pt-BR" b="0" i="0" dirty="0">
                <a:solidFill>
                  <a:srgbClr val="16191F"/>
                </a:solidFill>
                <a:effectLst/>
                <a:latin typeface="Amazon Ember"/>
              </a:rPr>
              <a:t> e aos objetos nele contidos. Só o proprietário do </a:t>
            </a:r>
            <a:r>
              <a:rPr lang="pt-BR" b="0" i="0" dirty="0" err="1">
                <a:solidFill>
                  <a:srgbClr val="16191F"/>
                </a:solidFill>
                <a:effectLst/>
                <a:latin typeface="Amazon Ember"/>
              </a:rPr>
              <a:t>bucket</a:t>
            </a:r>
            <a:r>
              <a:rPr lang="pt-BR" b="0" i="0" dirty="0">
                <a:solidFill>
                  <a:srgbClr val="16191F"/>
                </a:solidFill>
                <a:effectLst/>
                <a:latin typeface="Amazon Ember"/>
              </a:rPr>
              <a:t> pode associar uma política a um </a:t>
            </a:r>
            <a:r>
              <a:rPr lang="pt-BR" b="0" i="0" dirty="0" err="1">
                <a:solidFill>
                  <a:srgbClr val="16191F"/>
                </a:solidFill>
                <a:effectLst/>
                <a:latin typeface="Amazon Ember"/>
              </a:rPr>
              <a:t>bucket</a:t>
            </a:r>
            <a:r>
              <a:rPr lang="pt-BR" b="0" i="0" dirty="0">
                <a:solidFill>
                  <a:srgbClr val="16191F"/>
                </a:solidFill>
                <a:effectLst/>
                <a:latin typeface="Amazon Ember"/>
              </a:rPr>
              <a:t>. As permissões anexadas ao </a:t>
            </a:r>
            <a:r>
              <a:rPr lang="pt-BR" b="0" i="0" dirty="0" err="1">
                <a:solidFill>
                  <a:srgbClr val="16191F"/>
                </a:solidFill>
                <a:effectLst/>
                <a:latin typeface="Amazon Ember"/>
              </a:rPr>
              <a:t>bucket</a:t>
            </a:r>
            <a:r>
              <a:rPr lang="pt-BR" b="0" i="0" dirty="0">
                <a:solidFill>
                  <a:srgbClr val="16191F"/>
                </a:solidFill>
                <a:effectLst/>
                <a:latin typeface="Amazon Ember"/>
              </a:rPr>
              <a:t> se aplicam a todos os objetos do </a:t>
            </a:r>
            <a:r>
              <a:rPr lang="pt-BR" b="0" i="0" dirty="0" err="1">
                <a:solidFill>
                  <a:srgbClr val="16191F"/>
                </a:solidFill>
                <a:effectLst/>
                <a:latin typeface="Amazon Ember"/>
              </a:rPr>
              <a:t>bucket</a:t>
            </a:r>
            <a:r>
              <a:rPr lang="pt-BR" b="0" i="0" dirty="0">
                <a:solidFill>
                  <a:srgbClr val="16191F"/>
                </a:solidFill>
                <a:effectLst/>
                <a:latin typeface="Amazon Ember"/>
              </a:rPr>
              <a:t> que pertencem ao proprietário do </a:t>
            </a:r>
            <a:r>
              <a:rPr lang="pt-BR" b="0" i="0" dirty="0" err="1">
                <a:solidFill>
                  <a:srgbClr val="16191F"/>
                </a:solidFill>
                <a:effectLst/>
                <a:latin typeface="Amazon Ember"/>
              </a:rPr>
              <a:t>bucket</a:t>
            </a:r>
            <a:r>
              <a:rPr lang="pt-BR" b="0" i="0" dirty="0">
                <a:solidFill>
                  <a:srgbClr val="16191F"/>
                </a:solidFill>
                <a:effectLst/>
                <a:latin typeface="Amazon Ember"/>
              </a:rPr>
              <a:t>. As políticas de </a:t>
            </a:r>
            <a:r>
              <a:rPr lang="pt-BR" b="0" i="0" dirty="0" err="1">
                <a:solidFill>
                  <a:srgbClr val="16191F"/>
                </a:solidFill>
                <a:effectLst/>
                <a:latin typeface="Amazon Ember"/>
              </a:rPr>
              <a:t>bucket</a:t>
            </a:r>
            <a:r>
              <a:rPr lang="pt-BR" b="0" i="0" dirty="0">
                <a:solidFill>
                  <a:srgbClr val="16191F"/>
                </a:solidFill>
                <a:effectLst/>
                <a:latin typeface="Amazon Ember"/>
              </a:rPr>
              <a:t> são limitadas a 20 KB.</a:t>
            </a:r>
          </a:p>
          <a:p>
            <a:pPr algn="l"/>
            <a:r>
              <a:rPr lang="pt-BR" b="0" i="0" dirty="0">
                <a:solidFill>
                  <a:srgbClr val="16191F"/>
                </a:solidFill>
                <a:effectLst/>
                <a:latin typeface="Amazon Ember"/>
              </a:rPr>
              <a:t>As políticas de </a:t>
            </a:r>
            <a:r>
              <a:rPr lang="pt-BR" b="0" i="0" dirty="0" err="1">
                <a:solidFill>
                  <a:srgbClr val="16191F"/>
                </a:solidFill>
                <a:effectLst/>
                <a:latin typeface="Amazon Ember"/>
              </a:rPr>
              <a:t>bucket</a:t>
            </a:r>
            <a:r>
              <a:rPr lang="pt-BR" b="0" i="0" dirty="0">
                <a:solidFill>
                  <a:srgbClr val="16191F"/>
                </a:solidFill>
                <a:effectLst/>
                <a:latin typeface="Amazon Ember"/>
              </a:rPr>
              <a:t> usam uma linguagem de políticas de acesso baseada em JSON que é padrão na AWS. Você pode usar políticas de </a:t>
            </a:r>
            <a:r>
              <a:rPr lang="pt-BR" b="0" i="0" dirty="0" err="1">
                <a:solidFill>
                  <a:srgbClr val="16191F"/>
                </a:solidFill>
                <a:effectLst/>
                <a:latin typeface="Amazon Ember"/>
              </a:rPr>
              <a:t>bucket</a:t>
            </a:r>
            <a:r>
              <a:rPr lang="pt-BR" b="0" i="0" dirty="0">
                <a:solidFill>
                  <a:srgbClr val="16191F"/>
                </a:solidFill>
                <a:effectLst/>
                <a:latin typeface="Amazon Ember"/>
              </a:rPr>
              <a:t> para adicionar ou negar permissões para os objetos em um </a:t>
            </a:r>
            <a:r>
              <a:rPr lang="pt-BR" b="0" i="0" dirty="0" err="1">
                <a:solidFill>
                  <a:srgbClr val="16191F"/>
                </a:solidFill>
                <a:effectLst/>
                <a:latin typeface="Amazon Ember"/>
              </a:rPr>
              <a:t>bucket</a:t>
            </a:r>
            <a:r>
              <a:rPr lang="pt-BR" b="0" i="0" dirty="0">
                <a:solidFill>
                  <a:srgbClr val="16191F"/>
                </a:solidFill>
                <a:effectLst/>
                <a:latin typeface="Amazon Ember"/>
              </a:rPr>
              <a:t>. As políticas de </a:t>
            </a:r>
            <a:r>
              <a:rPr lang="pt-BR" b="0" i="0" dirty="0" err="1">
                <a:solidFill>
                  <a:srgbClr val="16191F"/>
                </a:solidFill>
                <a:effectLst/>
                <a:latin typeface="Amazon Ember"/>
              </a:rPr>
              <a:t>bucket</a:t>
            </a:r>
            <a:r>
              <a:rPr lang="pt-BR" b="0" i="0" dirty="0">
                <a:solidFill>
                  <a:srgbClr val="16191F"/>
                </a:solidFill>
                <a:effectLst/>
                <a:latin typeface="Amazon Ember"/>
              </a:rPr>
              <a:t> permitem ou negam solicitações com base nos elementos da política, incluindo o solicitante, ações do S3, recursos e aspectos ou condições da solicitação (por exemplo, o endereço IP usado para fazer a solicitação). Por exemplo, você pode criar uma política de </a:t>
            </a:r>
            <a:r>
              <a:rPr lang="pt-BR" b="0" i="0" dirty="0" err="1">
                <a:solidFill>
                  <a:srgbClr val="16191F"/>
                </a:solidFill>
                <a:effectLst/>
                <a:latin typeface="Amazon Ember"/>
              </a:rPr>
              <a:t>bucket</a:t>
            </a:r>
            <a:r>
              <a:rPr lang="pt-BR" b="0" i="0" dirty="0">
                <a:solidFill>
                  <a:srgbClr val="16191F"/>
                </a:solidFill>
                <a:effectLst/>
                <a:latin typeface="Amazon Ember"/>
              </a:rPr>
              <a:t> que conceda permissões entre contas para carregar objetos em um </a:t>
            </a:r>
            <a:r>
              <a:rPr lang="pt-BR" b="0" i="0" dirty="0" err="1">
                <a:solidFill>
                  <a:srgbClr val="16191F"/>
                </a:solidFill>
                <a:effectLst/>
                <a:latin typeface="Amazon Ember"/>
              </a:rPr>
              <a:t>bucket</a:t>
            </a:r>
            <a:r>
              <a:rPr lang="pt-BR" b="0" i="0" dirty="0">
                <a:solidFill>
                  <a:srgbClr val="16191F"/>
                </a:solidFill>
                <a:effectLst/>
                <a:latin typeface="Amazon Ember"/>
              </a:rPr>
              <a:t> do S3 enquanto garante que o proprietário do </a:t>
            </a:r>
            <a:r>
              <a:rPr lang="pt-BR" b="0" i="0" dirty="0" err="1">
                <a:solidFill>
                  <a:srgbClr val="16191F"/>
                </a:solidFill>
                <a:effectLst/>
                <a:latin typeface="Amazon Ember"/>
              </a:rPr>
              <a:t>bucket</a:t>
            </a:r>
            <a:r>
              <a:rPr lang="pt-BR" b="0" i="0" dirty="0">
                <a:solidFill>
                  <a:srgbClr val="16191F"/>
                </a:solidFill>
                <a:effectLst/>
                <a:latin typeface="Amazon Ember"/>
              </a:rPr>
              <a:t> tenha controle total dos objetos carregados. Para obter mais informações, consulte </a:t>
            </a:r>
            <a:r>
              <a:rPr lang="pt-BR" b="0" i="0" u="none" strike="noStrike" dirty="0">
                <a:solidFill>
                  <a:srgbClr val="16191F"/>
                </a:solidFill>
                <a:effectLst/>
                <a:latin typeface="Amazon Ember"/>
                <a:hlinkClick r:id="rId4"/>
              </a:rPr>
              <a:t>Exemplos de políticas de </a:t>
            </a:r>
            <a:r>
              <a:rPr lang="pt-BR" b="0" i="0" u="none" strike="noStrike" dirty="0" err="1">
                <a:solidFill>
                  <a:srgbClr val="16191F"/>
                </a:solidFill>
                <a:effectLst/>
                <a:latin typeface="Amazon Ember"/>
                <a:hlinkClick r:id="rId4"/>
              </a:rPr>
              <a:t>bucket</a:t>
            </a:r>
            <a:r>
              <a:rPr lang="pt-BR" b="0" i="0" dirty="0">
                <a:solidFill>
                  <a:srgbClr val="16191F"/>
                </a:solidFill>
                <a:effectLst/>
                <a:latin typeface="Amazon Ember"/>
              </a:rPr>
              <a:t>.</a:t>
            </a:r>
          </a:p>
          <a:p>
            <a:pPr algn="l"/>
            <a:r>
              <a:rPr lang="pt-BR" b="0" i="0" dirty="0">
                <a:solidFill>
                  <a:srgbClr val="16191F"/>
                </a:solidFill>
                <a:effectLst/>
                <a:latin typeface="Amazon Ember"/>
              </a:rPr>
              <a:t>Na política de </a:t>
            </a:r>
            <a:r>
              <a:rPr lang="pt-BR" b="0" i="0" dirty="0" err="1">
                <a:solidFill>
                  <a:srgbClr val="16191F"/>
                </a:solidFill>
                <a:effectLst/>
                <a:latin typeface="Amazon Ember"/>
              </a:rPr>
              <a:t>bucket</a:t>
            </a:r>
            <a:r>
              <a:rPr lang="pt-BR" b="0" i="0" dirty="0">
                <a:solidFill>
                  <a:srgbClr val="16191F"/>
                </a:solidFill>
                <a:effectLst/>
                <a:latin typeface="Amazon Ember"/>
              </a:rPr>
              <a:t>, você pode usar caracteres curinga nos nomes de recursos da </a:t>
            </a:r>
            <a:r>
              <a:rPr lang="pt-BR" b="0" i="0" dirty="0" err="1">
                <a:solidFill>
                  <a:srgbClr val="16191F"/>
                </a:solidFill>
                <a:effectLst/>
                <a:latin typeface="Amazon Ember"/>
              </a:rPr>
              <a:t>Amazon</a:t>
            </a:r>
            <a:r>
              <a:rPr lang="pt-BR" b="0" i="0" dirty="0">
                <a:solidFill>
                  <a:srgbClr val="16191F"/>
                </a:solidFill>
                <a:effectLst/>
                <a:latin typeface="Amazon Ember"/>
              </a:rPr>
              <a:t> (</a:t>
            </a:r>
            <a:r>
              <a:rPr lang="pt-BR" b="0" i="0" dirty="0" err="1">
                <a:solidFill>
                  <a:srgbClr val="16191F"/>
                </a:solidFill>
                <a:effectLst/>
                <a:latin typeface="Amazon Ember"/>
              </a:rPr>
              <a:t>ARNs</a:t>
            </a:r>
            <a:r>
              <a:rPr lang="pt-BR" b="0" i="0" dirty="0">
                <a:solidFill>
                  <a:srgbClr val="16191F"/>
                </a:solidFill>
                <a:effectLst/>
                <a:latin typeface="Amazon Ember"/>
              </a:rPr>
              <a:t>) e outros valores para conceder permissões a um subconjunto de objetos. Por exemplo, você pode controlar o acesso a grupos de objetos que começam com um </a:t>
            </a:r>
            <a:r>
              <a:rPr lang="pt-BR" b="0" i="0" u="none" strike="noStrike" dirty="0">
                <a:solidFill>
                  <a:srgbClr val="16191F"/>
                </a:solidFill>
                <a:effectLst/>
                <a:latin typeface="Amazon Ember"/>
                <a:hlinkClick r:id="rId5"/>
              </a:rPr>
              <a:t>prefixo</a:t>
            </a:r>
            <a:r>
              <a:rPr lang="pt-BR" b="0" i="0" dirty="0">
                <a:solidFill>
                  <a:srgbClr val="16191F"/>
                </a:solidFill>
                <a:effectLst/>
                <a:latin typeface="Amazon Ember"/>
              </a:rPr>
              <a:t> ou termine com uma determinada extensão, como .</a:t>
            </a:r>
            <a:r>
              <a:rPr lang="pt-BR" b="0" i="0" dirty="0" err="1">
                <a:solidFill>
                  <a:srgbClr val="16191F"/>
                </a:solidFill>
                <a:effectLst/>
                <a:latin typeface="Amazon Ember"/>
              </a:rPr>
              <a:t>html</a:t>
            </a:r>
            <a:r>
              <a:rPr lang="pt-BR" b="0" i="0" dirty="0">
                <a:solidFill>
                  <a:srgbClr val="16191F"/>
                </a:solidFill>
                <a:effectLst/>
                <a:latin typeface="Amazon Ember"/>
              </a:rPr>
              <a:t>.</a:t>
            </a:r>
          </a:p>
          <a:p>
            <a:endParaRPr lang="en-US" dirty="0"/>
          </a:p>
          <a:p>
            <a:pPr algn="l"/>
            <a:r>
              <a:rPr lang="pt-BR" b="1" i="0" dirty="0">
                <a:solidFill>
                  <a:srgbClr val="16191F"/>
                </a:solidFill>
                <a:effectLst/>
                <a:latin typeface="Amazon Ember"/>
              </a:rPr>
              <a:t>Classes de armazenamento</a:t>
            </a:r>
          </a:p>
          <a:p>
            <a:pPr algn="l"/>
            <a:r>
              <a:rPr lang="pt-BR" b="0" i="0" dirty="0">
                <a:solidFill>
                  <a:srgbClr val="16191F"/>
                </a:solidFill>
                <a:effectLst/>
                <a:latin typeface="Amazon Ember"/>
              </a:rPr>
              <a:t>O </a:t>
            </a:r>
            <a:r>
              <a:rPr lang="pt-BR" b="0" i="0" dirty="0" err="1">
                <a:solidFill>
                  <a:srgbClr val="16191F"/>
                </a:solidFill>
                <a:effectLst/>
                <a:latin typeface="Amazon Ember"/>
              </a:rPr>
              <a:t>Amazon</a:t>
            </a:r>
            <a:r>
              <a:rPr lang="pt-BR" b="0" i="0" dirty="0">
                <a:solidFill>
                  <a:srgbClr val="16191F"/>
                </a:solidFill>
                <a:effectLst/>
                <a:latin typeface="Amazon Ember"/>
              </a:rPr>
              <a:t> S3 oferece uma ampla variedade de classes de armazenamento para diferentes casos de uso. Por exemplo, você pode armazenar dados de produção essenciais à missão no S3 Standard para acesso frequente, economizar custos armazenando dados acessados com pouca frequência no S3 </a:t>
            </a:r>
            <a:r>
              <a:rPr lang="pt-BR" b="0" i="0" dirty="0" err="1">
                <a:solidFill>
                  <a:srgbClr val="16191F"/>
                </a:solidFill>
                <a:effectLst/>
                <a:latin typeface="Amazon Ember"/>
              </a:rPr>
              <a:t>Standard-IA</a:t>
            </a:r>
            <a:r>
              <a:rPr lang="pt-BR" b="0" i="0" dirty="0">
                <a:solidFill>
                  <a:srgbClr val="16191F"/>
                </a:solidFill>
                <a:effectLst/>
                <a:latin typeface="Amazon Ember"/>
              </a:rPr>
              <a:t> ou S3 </a:t>
            </a:r>
            <a:r>
              <a:rPr lang="pt-BR" b="0" i="0" dirty="0" err="1">
                <a:solidFill>
                  <a:srgbClr val="16191F"/>
                </a:solidFill>
                <a:effectLst/>
                <a:latin typeface="Amazon Ember"/>
              </a:rPr>
              <a:t>One</a:t>
            </a:r>
            <a:r>
              <a:rPr lang="pt-BR" b="0" i="0" dirty="0">
                <a:solidFill>
                  <a:srgbClr val="16191F"/>
                </a:solidFill>
                <a:effectLst/>
                <a:latin typeface="Amazon Ember"/>
              </a:rPr>
              <a:t> </a:t>
            </a:r>
            <a:r>
              <a:rPr lang="pt-BR" b="0" i="0" dirty="0" err="1">
                <a:solidFill>
                  <a:srgbClr val="16191F"/>
                </a:solidFill>
                <a:effectLst/>
                <a:latin typeface="Amazon Ember"/>
              </a:rPr>
              <a:t>Zone-IA</a:t>
            </a:r>
            <a:r>
              <a:rPr lang="pt-BR" b="0" i="0" dirty="0">
                <a:solidFill>
                  <a:srgbClr val="16191F"/>
                </a:solidFill>
                <a:effectLst/>
                <a:latin typeface="Amazon Ember"/>
              </a:rPr>
              <a:t> e arquivar dados com os menores custos no S3 </a:t>
            </a:r>
            <a:r>
              <a:rPr lang="pt-BR" b="0" i="0" dirty="0" err="1">
                <a:solidFill>
                  <a:srgbClr val="16191F"/>
                </a:solidFill>
                <a:effectLst/>
                <a:latin typeface="Amazon Ember"/>
              </a:rPr>
              <a:t>Glacier</a:t>
            </a:r>
            <a:r>
              <a:rPr lang="pt-BR" b="0" i="0" dirty="0">
                <a:solidFill>
                  <a:srgbClr val="16191F"/>
                </a:solidFill>
                <a:effectLst/>
                <a:latin typeface="Amazon Ember"/>
              </a:rPr>
              <a:t> Instant </a:t>
            </a:r>
            <a:r>
              <a:rPr lang="pt-BR" b="0" i="0" dirty="0" err="1">
                <a:solidFill>
                  <a:srgbClr val="16191F"/>
                </a:solidFill>
                <a:effectLst/>
                <a:latin typeface="Amazon Ember"/>
              </a:rPr>
              <a:t>Retrieval</a:t>
            </a:r>
            <a:r>
              <a:rPr lang="pt-BR" b="0" i="0" dirty="0">
                <a:solidFill>
                  <a:srgbClr val="16191F"/>
                </a:solidFill>
                <a:effectLst/>
                <a:latin typeface="Amazon Ember"/>
              </a:rPr>
              <a:t>, S3 </a:t>
            </a:r>
            <a:r>
              <a:rPr lang="pt-BR" b="0" i="0" dirty="0" err="1">
                <a:solidFill>
                  <a:srgbClr val="16191F"/>
                </a:solidFill>
                <a:effectLst/>
                <a:latin typeface="Amazon Ember"/>
              </a:rPr>
              <a:t>Glacier</a:t>
            </a:r>
            <a:r>
              <a:rPr lang="pt-BR" b="0" i="0" dirty="0">
                <a:solidFill>
                  <a:srgbClr val="16191F"/>
                </a:solidFill>
                <a:effectLst/>
                <a:latin typeface="Amazon Ember"/>
              </a:rPr>
              <a:t> </a:t>
            </a:r>
            <a:r>
              <a:rPr lang="pt-BR" b="0" i="0" dirty="0" err="1">
                <a:solidFill>
                  <a:srgbClr val="16191F"/>
                </a:solidFill>
                <a:effectLst/>
                <a:latin typeface="Amazon Ember"/>
              </a:rPr>
              <a:t>Flexible</a:t>
            </a:r>
            <a:r>
              <a:rPr lang="pt-BR" b="0" i="0" dirty="0">
                <a:solidFill>
                  <a:srgbClr val="16191F"/>
                </a:solidFill>
                <a:effectLst/>
                <a:latin typeface="Amazon Ember"/>
              </a:rPr>
              <a:t> </a:t>
            </a:r>
            <a:r>
              <a:rPr lang="pt-BR" b="0" i="0" dirty="0" err="1">
                <a:solidFill>
                  <a:srgbClr val="16191F"/>
                </a:solidFill>
                <a:effectLst/>
                <a:latin typeface="Amazon Ember"/>
              </a:rPr>
              <a:t>Retrieval</a:t>
            </a:r>
            <a:r>
              <a:rPr lang="pt-BR" b="0" i="0" dirty="0">
                <a:solidFill>
                  <a:srgbClr val="16191F"/>
                </a:solidFill>
                <a:effectLst/>
                <a:latin typeface="Amazon Ember"/>
              </a:rPr>
              <a:t> e no S3 </a:t>
            </a:r>
            <a:r>
              <a:rPr lang="pt-BR" b="0" i="0" dirty="0" err="1">
                <a:solidFill>
                  <a:srgbClr val="16191F"/>
                </a:solidFill>
                <a:effectLst/>
                <a:latin typeface="Amazon Ember"/>
              </a:rPr>
              <a:t>Glacier</a:t>
            </a:r>
            <a:r>
              <a:rPr lang="pt-BR" b="0" i="0" dirty="0">
                <a:solidFill>
                  <a:srgbClr val="16191F"/>
                </a:solidFill>
                <a:effectLst/>
                <a:latin typeface="Amazon Ember"/>
              </a:rPr>
              <a:t> </a:t>
            </a:r>
            <a:r>
              <a:rPr lang="pt-BR" b="0" i="0" dirty="0" err="1">
                <a:solidFill>
                  <a:srgbClr val="16191F"/>
                </a:solidFill>
                <a:effectLst/>
                <a:latin typeface="Amazon Ember"/>
              </a:rPr>
              <a:t>Deep</a:t>
            </a:r>
            <a:r>
              <a:rPr lang="pt-BR" b="0" i="0" dirty="0">
                <a:solidFill>
                  <a:srgbClr val="16191F"/>
                </a:solidFill>
                <a:effectLst/>
                <a:latin typeface="Amazon Ember"/>
              </a:rPr>
              <a:t> </a:t>
            </a:r>
            <a:r>
              <a:rPr lang="pt-BR" b="0" i="0" dirty="0" err="1">
                <a:solidFill>
                  <a:srgbClr val="16191F"/>
                </a:solidFill>
                <a:effectLst/>
                <a:latin typeface="Amazon Ember"/>
              </a:rPr>
              <a:t>Archive</a:t>
            </a:r>
            <a:r>
              <a:rPr lang="pt-BR" b="0" i="0" dirty="0">
                <a:solidFill>
                  <a:srgbClr val="16191F"/>
                </a:solidFill>
                <a:effectLst/>
                <a:latin typeface="Amazon Ember"/>
              </a:rPr>
              <a:t>.</a:t>
            </a:r>
          </a:p>
          <a:p>
            <a:pPr algn="l"/>
            <a:r>
              <a:rPr lang="pt-BR" b="0" i="0" dirty="0">
                <a:solidFill>
                  <a:srgbClr val="16191F"/>
                </a:solidFill>
                <a:effectLst/>
                <a:latin typeface="Amazon Ember"/>
              </a:rPr>
              <a:t>Você pode armazenar dados com padrões de acesso alterados ou desconhecidos no S3 </a:t>
            </a:r>
            <a:r>
              <a:rPr lang="pt-BR" b="0" i="0" dirty="0" err="1">
                <a:solidFill>
                  <a:srgbClr val="16191F"/>
                </a:solidFill>
                <a:effectLst/>
                <a:latin typeface="Amazon Ember"/>
              </a:rPr>
              <a:t>Intelligent-Tiering</a:t>
            </a:r>
            <a:r>
              <a:rPr lang="pt-BR" b="0" i="0" dirty="0">
                <a:solidFill>
                  <a:srgbClr val="16191F"/>
                </a:solidFill>
                <a:effectLst/>
                <a:latin typeface="Amazon Ember"/>
              </a:rPr>
              <a:t>, o que otimiza os custos de armazenamento movendo automaticamente seus dados entre quatro camadas de acesso quando seus padrões de acesso mudam. Esses quatro níveis de acesso incluem dois níveis de acesso de baixa latência otimizados para acesso frequente e infrequente e dois níveis de acesso de arquivamento de inclusão projetados para acesso assíncrono para dados acessados raramente.</a:t>
            </a:r>
          </a:p>
          <a:p>
            <a:pPr algn="l"/>
            <a:r>
              <a:rPr lang="pt-BR" b="0" i="0" dirty="0">
                <a:solidFill>
                  <a:srgbClr val="16191F"/>
                </a:solidFill>
                <a:effectLst/>
                <a:latin typeface="Amazon Ember"/>
              </a:rPr>
              <a:t>Para mais informações, consulte </a:t>
            </a:r>
            <a:r>
              <a:rPr lang="pt-BR" b="0" i="0" u="none" strike="noStrike" dirty="0">
                <a:solidFill>
                  <a:srgbClr val="16191F"/>
                </a:solidFill>
                <a:effectLst/>
                <a:latin typeface="Amazon Ember"/>
                <a:hlinkClick r:id="rId6"/>
              </a:rPr>
              <a:t>Uso de classes de armazenamento do </a:t>
            </a:r>
            <a:r>
              <a:rPr lang="pt-BR" b="0" i="0" u="none" strike="noStrike" dirty="0" err="1">
                <a:solidFill>
                  <a:srgbClr val="16191F"/>
                </a:solidFill>
                <a:effectLst/>
                <a:latin typeface="Amazon Ember"/>
                <a:hlinkClick r:id="rId6"/>
              </a:rPr>
              <a:t>Amazon</a:t>
            </a:r>
            <a:r>
              <a:rPr lang="pt-BR" b="0" i="0" u="none" strike="noStrike" dirty="0">
                <a:solidFill>
                  <a:srgbClr val="16191F"/>
                </a:solidFill>
                <a:effectLst/>
                <a:latin typeface="Amazon Ember"/>
                <a:hlinkClick r:id="rId6"/>
              </a:rPr>
              <a:t> S3</a:t>
            </a:r>
            <a:r>
              <a:rPr lang="pt-BR" b="0" i="0" dirty="0">
                <a:solidFill>
                  <a:srgbClr val="16191F"/>
                </a:solidFill>
                <a:effectLst/>
                <a:latin typeface="Amazon Ember"/>
              </a:rPr>
              <a:t>. Para obter mais informações sobre o S3 </a:t>
            </a:r>
            <a:r>
              <a:rPr lang="pt-BR" b="0" i="0" dirty="0" err="1">
                <a:solidFill>
                  <a:srgbClr val="16191F"/>
                </a:solidFill>
                <a:effectLst/>
                <a:latin typeface="Amazon Ember"/>
              </a:rPr>
              <a:t>Glacier</a:t>
            </a:r>
            <a:r>
              <a:rPr lang="pt-BR" b="0" i="0" dirty="0">
                <a:solidFill>
                  <a:srgbClr val="16191F"/>
                </a:solidFill>
                <a:effectLst/>
                <a:latin typeface="Amazon Ember"/>
              </a:rPr>
              <a:t> </a:t>
            </a:r>
            <a:r>
              <a:rPr lang="pt-BR" b="0" i="0" dirty="0" err="1">
                <a:solidFill>
                  <a:srgbClr val="16191F"/>
                </a:solidFill>
                <a:effectLst/>
                <a:latin typeface="Amazon Ember"/>
              </a:rPr>
              <a:t>Flexible</a:t>
            </a:r>
            <a:r>
              <a:rPr lang="pt-BR" b="0" i="0" dirty="0">
                <a:solidFill>
                  <a:srgbClr val="16191F"/>
                </a:solidFill>
                <a:effectLst/>
                <a:latin typeface="Amazon Ember"/>
              </a:rPr>
              <a:t> </a:t>
            </a:r>
            <a:r>
              <a:rPr lang="pt-BR" b="0" i="0" dirty="0" err="1">
                <a:solidFill>
                  <a:srgbClr val="16191F"/>
                </a:solidFill>
                <a:effectLst/>
                <a:latin typeface="Amazon Ember"/>
              </a:rPr>
              <a:t>Retrieval</a:t>
            </a:r>
            <a:r>
              <a:rPr lang="pt-BR" b="0" i="0" dirty="0">
                <a:solidFill>
                  <a:srgbClr val="16191F"/>
                </a:solidFill>
                <a:effectLst/>
                <a:latin typeface="Amazon Ember"/>
              </a:rPr>
              <a:t>, consulte o </a:t>
            </a:r>
            <a:r>
              <a:rPr lang="pt-BR" b="0" i="1" u="none" strike="noStrike" dirty="0">
                <a:solidFill>
                  <a:srgbClr val="16191F"/>
                </a:solidFill>
                <a:effectLst/>
                <a:latin typeface="Amazon Ember"/>
                <a:hlinkClick r:id="rId7"/>
              </a:rPr>
              <a:t>Guia do desenvolvedor do </a:t>
            </a:r>
            <a:r>
              <a:rPr lang="pt-BR" b="0" i="1" u="none" strike="noStrike" dirty="0" err="1">
                <a:solidFill>
                  <a:srgbClr val="16191F"/>
                </a:solidFill>
                <a:effectLst/>
                <a:latin typeface="Amazon Ember"/>
                <a:hlinkClick r:id="rId7"/>
              </a:rPr>
              <a:t>Amazon</a:t>
            </a:r>
            <a:r>
              <a:rPr lang="pt-BR" b="0" i="1" u="none" strike="noStrike" dirty="0">
                <a:solidFill>
                  <a:srgbClr val="16191F"/>
                </a:solidFill>
                <a:effectLst/>
                <a:latin typeface="Amazon Ember"/>
                <a:hlinkClick r:id="rId7"/>
              </a:rPr>
              <a:t> S3 </a:t>
            </a:r>
            <a:r>
              <a:rPr lang="pt-BR" b="0" i="1" u="none" strike="noStrike" dirty="0" err="1">
                <a:solidFill>
                  <a:srgbClr val="16191F"/>
                </a:solidFill>
                <a:effectLst/>
                <a:latin typeface="Amazon Ember"/>
                <a:hlinkClick r:id="rId7"/>
              </a:rPr>
              <a:t>Glacier</a:t>
            </a:r>
            <a:r>
              <a:rPr lang="pt-BR" b="0" i="0" dirty="0">
                <a:solidFill>
                  <a:srgbClr val="16191F"/>
                </a:solidFill>
                <a:effectLst/>
                <a:latin typeface="Amazon Ember"/>
              </a:rPr>
              <a:t>.</a:t>
            </a:r>
          </a:p>
          <a:p>
            <a:endParaRPr lang="en-US" dirty="0"/>
          </a:p>
          <a:p>
            <a:pPr algn="l"/>
            <a:r>
              <a:rPr lang="pt-BR" b="1" i="0" dirty="0">
                <a:solidFill>
                  <a:srgbClr val="16191F"/>
                </a:solidFill>
                <a:effectLst/>
                <a:latin typeface="Amazon Ember"/>
              </a:rPr>
              <a:t>Gerenciamento de acesso</a:t>
            </a:r>
          </a:p>
          <a:p>
            <a:pPr algn="l"/>
            <a:r>
              <a:rPr lang="pt-BR" b="0" i="0" dirty="0">
                <a:solidFill>
                  <a:srgbClr val="16191F"/>
                </a:solidFill>
                <a:effectLst/>
                <a:latin typeface="Amazon Ember"/>
              </a:rPr>
              <a:t>O </a:t>
            </a:r>
            <a:r>
              <a:rPr lang="pt-BR" b="0" i="0" dirty="0" err="1">
                <a:solidFill>
                  <a:srgbClr val="16191F"/>
                </a:solidFill>
                <a:effectLst/>
                <a:latin typeface="Amazon Ember"/>
              </a:rPr>
              <a:t>Amazon</a:t>
            </a:r>
            <a:r>
              <a:rPr lang="pt-BR" b="0" i="0" dirty="0">
                <a:solidFill>
                  <a:srgbClr val="16191F"/>
                </a:solidFill>
                <a:effectLst/>
                <a:latin typeface="Amazon Ember"/>
              </a:rPr>
              <a:t> S3 fornece recursos para auditoria e gerenciamento de acesso a seus </a:t>
            </a:r>
            <a:r>
              <a:rPr lang="pt-BR" b="0" i="0" dirty="0" err="1">
                <a:solidFill>
                  <a:srgbClr val="16191F"/>
                </a:solidFill>
                <a:effectLst/>
                <a:latin typeface="Amazon Ember"/>
              </a:rPr>
              <a:t>buckets</a:t>
            </a:r>
            <a:r>
              <a:rPr lang="pt-BR" b="0" i="0" dirty="0">
                <a:solidFill>
                  <a:srgbClr val="16191F"/>
                </a:solidFill>
                <a:effectLst/>
                <a:latin typeface="Amazon Ember"/>
              </a:rPr>
              <a:t> e objetos. Por padrão, os </a:t>
            </a:r>
            <a:r>
              <a:rPr lang="pt-BR" b="0" i="0" dirty="0" err="1">
                <a:solidFill>
                  <a:srgbClr val="16191F"/>
                </a:solidFill>
                <a:effectLst/>
                <a:latin typeface="Amazon Ember"/>
              </a:rPr>
              <a:t>buckets</a:t>
            </a:r>
            <a:r>
              <a:rPr lang="pt-BR" b="0" i="0" dirty="0">
                <a:solidFill>
                  <a:srgbClr val="16191F"/>
                </a:solidFill>
                <a:effectLst/>
                <a:latin typeface="Amazon Ember"/>
              </a:rPr>
              <a:t> do S3 e os objetos deles são privados. Você tem acesso somente aos recursos do S3 criados. Para conceder permissões de recursos detalhadas que suportam seu caso de uso específico ou para auditar as permissões de seus recursos do </a:t>
            </a:r>
            <a:r>
              <a:rPr lang="pt-BR" b="0" i="0" dirty="0" err="1">
                <a:solidFill>
                  <a:srgbClr val="16191F"/>
                </a:solidFill>
                <a:effectLst/>
                <a:latin typeface="Amazon Ember"/>
              </a:rPr>
              <a:t>Amazon</a:t>
            </a:r>
            <a:r>
              <a:rPr lang="pt-BR" b="0" i="0" dirty="0">
                <a:solidFill>
                  <a:srgbClr val="16191F"/>
                </a:solidFill>
                <a:effectLst/>
                <a:latin typeface="Amazon Ember"/>
              </a:rPr>
              <a:t> S3, você pode usar os seguintes recursos.</a:t>
            </a:r>
          </a:p>
          <a:p>
            <a:pPr algn="l">
              <a:buFont typeface="Arial" panose="020B0604020202020204" pitchFamily="34" charset="0"/>
              <a:buChar char="•"/>
            </a:pPr>
            <a:r>
              <a:rPr lang="pt-BR" b="0" i="0" u="none" strike="noStrike" dirty="0">
                <a:solidFill>
                  <a:srgbClr val="16191F"/>
                </a:solidFill>
                <a:effectLst/>
                <a:latin typeface="Amazon Ember"/>
                <a:hlinkClick r:id="rId8"/>
              </a:rPr>
              <a:t>Bloqueio de acesso público do S3</a:t>
            </a:r>
            <a:r>
              <a:rPr lang="pt-BR" b="0" i="0" dirty="0">
                <a:solidFill>
                  <a:srgbClr val="16191F"/>
                </a:solidFill>
                <a:effectLst/>
                <a:latin typeface="Amazon Ember"/>
              </a:rPr>
              <a:t>: bloqueie o acesso público a </a:t>
            </a:r>
            <a:r>
              <a:rPr lang="pt-BR" b="0" i="0" dirty="0" err="1">
                <a:solidFill>
                  <a:srgbClr val="16191F"/>
                </a:solidFill>
                <a:effectLst/>
                <a:latin typeface="Amazon Ember"/>
              </a:rPr>
              <a:t>buckets</a:t>
            </a:r>
            <a:r>
              <a:rPr lang="pt-BR" b="0" i="0" dirty="0">
                <a:solidFill>
                  <a:srgbClr val="16191F"/>
                </a:solidFill>
                <a:effectLst/>
                <a:latin typeface="Amazon Ember"/>
              </a:rPr>
              <a:t> e objetos do S3. Por padrão, as configurações de bloqueio de acesso público são ativadas no nível da conta e do </a:t>
            </a:r>
            <a:r>
              <a:rPr lang="pt-BR" b="0" i="0" dirty="0" err="1">
                <a:solidFill>
                  <a:srgbClr val="16191F"/>
                </a:solidFill>
                <a:effectLst/>
                <a:latin typeface="Amazon Ember"/>
              </a:rPr>
              <a:t>bucket</a:t>
            </a:r>
            <a:r>
              <a:rPr lang="pt-BR" b="0" i="0" dirty="0">
                <a:solidFill>
                  <a:srgbClr val="16191F"/>
                </a:solidFill>
                <a:effectLst/>
                <a:latin typeface="Amazon Ember"/>
              </a:rPr>
              <a:t>.</a:t>
            </a:r>
          </a:p>
          <a:p>
            <a:pPr algn="l">
              <a:buFont typeface="Arial" panose="020B0604020202020204" pitchFamily="34" charset="0"/>
              <a:buChar char="•"/>
            </a:pPr>
            <a:r>
              <a:rPr lang="pt-BR" b="0" i="0" u="none" strike="noStrike" dirty="0">
                <a:solidFill>
                  <a:srgbClr val="16191F"/>
                </a:solidFill>
                <a:effectLst/>
                <a:latin typeface="Amazon Ember"/>
                <a:hlinkClick r:id="rId9"/>
              </a:rPr>
              <a:t>AWS </a:t>
            </a:r>
            <a:r>
              <a:rPr lang="pt-BR" b="0" i="0" u="none" strike="noStrike" dirty="0" err="1">
                <a:solidFill>
                  <a:srgbClr val="16191F"/>
                </a:solidFill>
                <a:effectLst/>
                <a:latin typeface="Amazon Ember"/>
                <a:hlinkClick r:id="rId9"/>
              </a:rPr>
              <a:t>Identity</a:t>
            </a:r>
            <a:r>
              <a:rPr lang="pt-BR" b="0" i="0" u="none" strike="noStrike" dirty="0">
                <a:solidFill>
                  <a:srgbClr val="16191F"/>
                </a:solidFill>
                <a:effectLst/>
                <a:latin typeface="Amazon Ember"/>
                <a:hlinkClick r:id="rId9"/>
              </a:rPr>
              <a:t> </a:t>
            </a:r>
            <a:r>
              <a:rPr lang="pt-BR" b="0" i="0" u="none" strike="noStrike" dirty="0" err="1">
                <a:solidFill>
                  <a:srgbClr val="16191F"/>
                </a:solidFill>
                <a:effectLst/>
                <a:latin typeface="Amazon Ember"/>
                <a:hlinkClick r:id="rId9"/>
              </a:rPr>
              <a:t>and</a:t>
            </a:r>
            <a:r>
              <a:rPr lang="pt-BR" b="0" i="0" u="none" strike="noStrike" dirty="0">
                <a:solidFill>
                  <a:srgbClr val="16191F"/>
                </a:solidFill>
                <a:effectLst/>
                <a:latin typeface="Amazon Ember"/>
                <a:hlinkClick r:id="rId9"/>
              </a:rPr>
              <a:t> Access Management (IAM)</a:t>
            </a:r>
            <a:r>
              <a:rPr lang="pt-BR" b="0" i="0" dirty="0">
                <a:solidFill>
                  <a:srgbClr val="16191F"/>
                </a:solidFill>
                <a:effectLst/>
                <a:latin typeface="Amazon Ember"/>
              </a:rPr>
              <a:t>: crie usuários do IAM para sua Conta da AWS para gerenciar o acesso aos recursos do </a:t>
            </a:r>
            <a:r>
              <a:rPr lang="pt-BR" b="0" i="0" dirty="0" err="1">
                <a:solidFill>
                  <a:srgbClr val="16191F"/>
                </a:solidFill>
                <a:effectLst/>
                <a:latin typeface="Amazon Ember"/>
              </a:rPr>
              <a:t>Amazon</a:t>
            </a:r>
            <a:r>
              <a:rPr lang="pt-BR" b="0" i="0" dirty="0">
                <a:solidFill>
                  <a:srgbClr val="16191F"/>
                </a:solidFill>
                <a:effectLst/>
                <a:latin typeface="Amazon Ember"/>
              </a:rPr>
              <a:t> S3. Por exemplo, você pode usar o IAM com o </a:t>
            </a:r>
            <a:r>
              <a:rPr lang="pt-BR" b="0" i="0" dirty="0" err="1">
                <a:solidFill>
                  <a:srgbClr val="16191F"/>
                </a:solidFill>
                <a:effectLst/>
                <a:latin typeface="Amazon Ember"/>
              </a:rPr>
              <a:t>Amazon</a:t>
            </a:r>
            <a:r>
              <a:rPr lang="pt-BR" b="0" i="0" dirty="0">
                <a:solidFill>
                  <a:srgbClr val="16191F"/>
                </a:solidFill>
                <a:effectLst/>
                <a:latin typeface="Amazon Ember"/>
              </a:rPr>
              <a:t> S3 para controlar o tipo de acesso de um usuário ou grupo de usuários a um </a:t>
            </a:r>
            <a:r>
              <a:rPr lang="pt-BR" b="0" i="0" dirty="0" err="1">
                <a:solidFill>
                  <a:srgbClr val="16191F"/>
                </a:solidFill>
                <a:effectLst/>
                <a:latin typeface="Amazon Ember"/>
              </a:rPr>
              <a:t>bucket</a:t>
            </a:r>
            <a:r>
              <a:rPr lang="pt-BR" b="0" i="0" dirty="0">
                <a:solidFill>
                  <a:srgbClr val="16191F"/>
                </a:solidFill>
                <a:effectLst/>
                <a:latin typeface="Amazon Ember"/>
              </a:rPr>
              <a:t> do S3 pertencentes à sua Conta da AWS.</a:t>
            </a:r>
          </a:p>
          <a:p>
            <a:pPr algn="l">
              <a:buFont typeface="Arial" panose="020B0604020202020204" pitchFamily="34" charset="0"/>
              <a:buChar char="•"/>
            </a:pPr>
            <a:r>
              <a:rPr lang="pt-BR" b="0" i="0" u="none" strike="noStrike" dirty="0">
                <a:solidFill>
                  <a:srgbClr val="16191F"/>
                </a:solidFill>
                <a:effectLst/>
                <a:latin typeface="Amazon Ember"/>
                <a:hlinkClick r:id="rId10"/>
              </a:rPr>
              <a:t>Políticas de </a:t>
            </a:r>
            <a:r>
              <a:rPr lang="pt-BR" b="0" i="0" u="none" strike="noStrike" dirty="0" err="1">
                <a:solidFill>
                  <a:srgbClr val="16191F"/>
                </a:solidFill>
                <a:effectLst/>
                <a:latin typeface="Amazon Ember"/>
                <a:hlinkClick r:id="rId10"/>
              </a:rPr>
              <a:t>buckets</a:t>
            </a:r>
            <a:r>
              <a:rPr lang="pt-BR" b="0" i="0" dirty="0">
                <a:solidFill>
                  <a:srgbClr val="16191F"/>
                </a:solidFill>
                <a:effectLst/>
                <a:latin typeface="Amazon Ember"/>
              </a:rPr>
              <a:t>: use a linguagem de política baseada em IAM para configurar permissões baseadas em recursos para os </a:t>
            </a:r>
            <a:r>
              <a:rPr lang="pt-BR" b="0" i="0" dirty="0" err="1">
                <a:solidFill>
                  <a:srgbClr val="16191F"/>
                </a:solidFill>
                <a:effectLst/>
                <a:latin typeface="Amazon Ember"/>
              </a:rPr>
              <a:t>buckets</a:t>
            </a:r>
            <a:r>
              <a:rPr lang="pt-BR" b="0" i="0" dirty="0">
                <a:solidFill>
                  <a:srgbClr val="16191F"/>
                </a:solidFill>
                <a:effectLst/>
                <a:latin typeface="Amazon Ember"/>
              </a:rPr>
              <a:t> do S3 e os objetos neles contidos.</a:t>
            </a:r>
          </a:p>
          <a:p>
            <a:pPr algn="l">
              <a:buFont typeface="Arial" panose="020B0604020202020204" pitchFamily="34" charset="0"/>
              <a:buChar char="•"/>
            </a:pPr>
            <a:r>
              <a:rPr lang="pt-BR" b="0" i="0" u="none" strike="noStrike" dirty="0">
                <a:solidFill>
                  <a:srgbClr val="16191F"/>
                </a:solidFill>
                <a:effectLst/>
                <a:latin typeface="Amazon Ember"/>
                <a:hlinkClick r:id="rId11"/>
              </a:rPr>
              <a:t>Pontos de acesso do </a:t>
            </a:r>
            <a:r>
              <a:rPr lang="pt-BR" b="0" i="0" u="none" strike="noStrike" dirty="0" err="1">
                <a:solidFill>
                  <a:srgbClr val="16191F"/>
                </a:solidFill>
                <a:effectLst/>
                <a:latin typeface="Amazon Ember"/>
                <a:hlinkClick r:id="rId11"/>
              </a:rPr>
              <a:t>Amazon</a:t>
            </a:r>
            <a:r>
              <a:rPr lang="pt-BR" b="0" i="0" u="none" strike="noStrike" dirty="0">
                <a:solidFill>
                  <a:srgbClr val="16191F"/>
                </a:solidFill>
                <a:effectLst/>
                <a:latin typeface="Amazon Ember"/>
                <a:hlinkClick r:id="rId11"/>
              </a:rPr>
              <a:t> S3</a:t>
            </a:r>
            <a:r>
              <a:rPr lang="pt-BR" b="0" i="0" dirty="0">
                <a:solidFill>
                  <a:srgbClr val="16191F"/>
                </a:solidFill>
                <a:effectLst/>
                <a:latin typeface="Amazon Ember"/>
              </a:rPr>
              <a:t>: configure </a:t>
            </a:r>
            <a:r>
              <a:rPr lang="pt-BR" b="0" i="0" dirty="0" err="1">
                <a:solidFill>
                  <a:srgbClr val="16191F"/>
                </a:solidFill>
                <a:effectLst/>
                <a:latin typeface="Amazon Ember"/>
              </a:rPr>
              <a:t>endpoints</a:t>
            </a:r>
            <a:r>
              <a:rPr lang="pt-BR" b="0" i="0" dirty="0">
                <a:solidFill>
                  <a:srgbClr val="16191F"/>
                </a:solidFill>
                <a:effectLst/>
                <a:latin typeface="Amazon Ember"/>
              </a:rPr>
              <a:t> nomeados com políticas de acesso dedicadas para gerenciar o acesso a dados em escala para conjuntos de dados compartilhados no </a:t>
            </a:r>
            <a:r>
              <a:rPr lang="pt-BR" b="0" i="0" dirty="0" err="1">
                <a:solidFill>
                  <a:srgbClr val="16191F"/>
                </a:solidFill>
                <a:effectLst/>
                <a:latin typeface="Amazon Ember"/>
              </a:rPr>
              <a:t>Amazon</a:t>
            </a:r>
            <a:r>
              <a:rPr lang="pt-BR" b="0" i="0" dirty="0">
                <a:solidFill>
                  <a:srgbClr val="16191F"/>
                </a:solidFill>
                <a:effectLst/>
                <a:latin typeface="Amazon Ember"/>
              </a:rPr>
              <a:t> S3.</a:t>
            </a:r>
          </a:p>
          <a:p>
            <a:pPr algn="l">
              <a:buFont typeface="Arial" panose="020B0604020202020204" pitchFamily="34" charset="0"/>
              <a:buChar char="•"/>
            </a:pPr>
            <a:r>
              <a:rPr lang="pt-BR" b="0" i="0" u="none" strike="noStrike" dirty="0">
                <a:solidFill>
                  <a:srgbClr val="16191F"/>
                </a:solidFill>
                <a:effectLst/>
                <a:latin typeface="Amazon Ember"/>
                <a:hlinkClick r:id="rId12"/>
              </a:rPr>
              <a:t>Listas de controle de acesso (</a:t>
            </a:r>
            <a:r>
              <a:rPr lang="pt-BR" b="0" i="0" u="none" strike="noStrike" dirty="0" err="1">
                <a:solidFill>
                  <a:srgbClr val="16191F"/>
                </a:solidFill>
                <a:effectLst/>
                <a:latin typeface="Amazon Ember"/>
                <a:hlinkClick r:id="rId12"/>
              </a:rPr>
              <a:t>ACLs</a:t>
            </a:r>
            <a:r>
              <a:rPr lang="pt-BR" b="0" i="0" u="none" strike="noStrike" dirty="0">
                <a:solidFill>
                  <a:srgbClr val="16191F"/>
                </a:solidFill>
                <a:effectLst/>
                <a:latin typeface="Amazon Ember"/>
                <a:hlinkClick r:id="rId12"/>
              </a:rPr>
              <a:t>)</a:t>
            </a:r>
            <a:r>
              <a:rPr lang="pt-BR" b="0" i="0" dirty="0">
                <a:solidFill>
                  <a:srgbClr val="16191F"/>
                </a:solidFill>
                <a:effectLst/>
                <a:latin typeface="Amazon Ember"/>
              </a:rPr>
              <a:t>: conceda permissões de leitura e gravação para </a:t>
            </a:r>
            <a:r>
              <a:rPr lang="pt-BR" b="0" i="0" dirty="0" err="1">
                <a:solidFill>
                  <a:srgbClr val="16191F"/>
                </a:solidFill>
                <a:effectLst/>
                <a:latin typeface="Amazon Ember"/>
              </a:rPr>
              <a:t>buckets</a:t>
            </a:r>
            <a:r>
              <a:rPr lang="pt-BR" b="0" i="0" dirty="0">
                <a:solidFill>
                  <a:srgbClr val="16191F"/>
                </a:solidFill>
                <a:effectLst/>
                <a:latin typeface="Amazon Ember"/>
              </a:rPr>
              <a:t> e objetos individuais a usuários autorizados. Como regra geral, recomendamos o uso de políticas baseadas em recursos do S3 (políticas de </a:t>
            </a:r>
            <a:r>
              <a:rPr lang="pt-BR" b="0" i="0" dirty="0" err="1">
                <a:solidFill>
                  <a:srgbClr val="16191F"/>
                </a:solidFill>
                <a:effectLst/>
                <a:latin typeface="Amazon Ember"/>
              </a:rPr>
              <a:t>bucket</a:t>
            </a:r>
            <a:r>
              <a:rPr lang="pt-BR" b="0" i="0" dirty="0">
                <a:solidFill>
                  <a:srgbClr val="16191F"/>
                </a:solidFill>
                <a:effectLst/>
                <a:latin typeface="Amazon Ember"/>
              </a:rPr>
              <a:t> e políticas de ponto de acesso) ou políticas do IAM para controle de acesso, em vez de </a:t>
            </a:r>
            <a:r>
              <a:rPr lang="pt-BR" b="0" i="0" dirty="0" err="1">
                <a:solidFill>
                  <a:srgbClr val="16191F"/>
                </a:solidFill>
                <a:effectLst/>
                <a:latin typeface="Amazon Ember"/>
              </a:rPr>
              <a:t>ACLs</a:t>
            </a:r>
            <a:r>
              <a:rPr lang="pt-BR" b="0" i="0" dirty="0">
                <a:solidFill>
                  <a:srgbClr val="16191F"/>
                </a:solidFill>
                <a:effectLst/>
                <a:latin typeface="Amazon Ember"/>
              </a:rPr>
              <a:t>. </a:t>
            </a:r>
            <a:r>
              <a:rPr lang="pt-BR" b="0" i="0" dirty="0" err="1">
                <a:solidFill>
                  <a:srgbClr val="16191F"/>
                </a:solidFill>
                <a:effectLst/>
                <a:latin typeface="Amazon Ember"/>
              </a:rPr>
              <a:t>ACLs</a:t>
            </a:r>
            <a:r>
              <a:rPr lang="pt-BR" b="0" i="0" dirty="0">
                <a:solidFill>
                  <a:srgbClr val="16191F"/>
                </a:solidFill>
                <a:effectLst/>
                <a:latin typeface="Amazon Ember"/>
              </a:rPr>
              <a:t> são mecanismos de controle de acesso que antecedem políticas baseadas em recursos e IAM. Para obter mais informações sobre quando você usaria </a:t>
            </a:r>
            <a:r>
              <a:rPr lang="pt-BR" b="0" i="0" dirty="0" err="1">
                <a:solidFill>
                  <a:srgbClr val="16191F"/>
                </a:solidFill>
                <a:effectLst/>
                <a:latin typeface="Amazon Ember"/>
              </a:rPr>
              <a:t>ACLs</a:t>
            </a:r>
            <a:r>
              <a:rPr lang="pt-BR" b="0" i="0" dirty="0">
                <a:solidFill>
                  <a:srgbClr val="16191F"/>
                </a:solidFill>
                <a:effectLst/>
                <a:latin typeface="Amazon Ember"/>
              </a:rPr>
              <a:t>, em vez de políticas baseadas em recursos ou políticas do IAM, consulte </a:t>
            </a:r>
            <a:r>
              <a:rPr lang="pt-BR" b="0" i="0" u="none" strike="noStrike" dirty="0">
                <a:solidFill>
                  <a:srgbClr val="16191F"/>
                </a:solidFill>
                <a:effectLst/>
                <a:latin typeface="Amazon Ember"/>
                <a:hlinkClick r:id="rId13"/>
              </a:rPr>
              <a:t>Diretrizes para políticas de acesso</a:t>
            </a:r>
            <a:r>
              <a:rPr lang="pt-BR" b="0" i="0" dirty="0">
                <a:solidFill>
                  <a:srgbClr val="16191F"/>
                </a:solidFill>
                <a:effectLst/>
                <a:latin typeface="Amazon Ember"/>
              </a:rPr>
              <a:t>.</a:t>
            </a:r>
          </a:p>
          <a:p>
            <a:pPr algn="l">
              <a:buFont typeface="Arial" panose="020B0604020202020204" pitchFamily="34" charset="0"/>
              <a:buChar char="•"/>
            </a:pPr>
            <a:r>
              <a:rPr lang="pt-BR" b="0" i="0" u="none" strike="noStrike" dirty="0">
                <a:solidFill>
                  <a:srgbClr val="16191F"/>
                </a:solidFill>
                <a:effectLst/>
                <a:latin typeface="Amazon Ember"/>
                <a:hlinkClick r:id="rId14"/>
              </a:rPr>
              <a:t>S3 </a:t>
            </a:r>
            <a:r>
              <a:rPr lang="pt-BR" b="0" i="0" u="none" strike="noStrike" dirty="0" err="1">
                <a:solidFill>
                  <a:srgbClr val="16191F"/>
                </a:solidFill>
                <a:effectLst/>
                <a:latin typeface="Amazon Ember"/>
                <a:hlinkClick r:id="rId14"/>
              </a:rPr>
              <a:t>Object</a:t>
            </a:r>
            <a:r>
              <a:rPr lang="pt-BR" b="0" i="0" u="none" strike="noStrike" dirty="0">
                <a:solidFill>
                  <a:srgbClr val="16191F"/>
                </a:solidFill>
                <a:effectLst/>
                <a:latin typeface="Amazon Ember"/>
                <a:hlinkClick r:id="rId14"/>
              </a:rPr>
              <a:t> </a:t>
            </a:r>
            <a:r>
              <a:rPr lang="pt-BR" b="0" i="0" u="none" strike="noStrike" dirty="0" err="1">
                <a:solidFill>
                  <a:srgbClr val="16191F"/>
                </a:solidFill>
                <a:effectLst/>
                <a:latin typeface="Amazon Ember"/>
                <a:hlinkClick r:id="rId14"/>
              </a:rPr>
              <a:t>Ownership</a:t>
            </a:r>
            <a:r>
              <a:rPr lang="pt-BR" b="0" i="0" dirty="0">
                <a:solidFill>
                  <a:srgbClr val="16191F"/>
                </a:solidFill>
                <a:effectLst/>
                <a:latin typeface="Amazon Ember"/>
              </a:rPr>
              <a:t>: desabilite as </a:t>
            </a:r>
            <a:r>
              <a:rPr lang="pt-BR" b="0" i="0" dirty="0" err="1">
                <a:solidFill>
                  <a:srgbClr val="16191F"/>
                </a:solidFill>
                <a:effectLst/>
                <a:latin typeface="Amazon Ember"/>
              </a:rPr>
              <a:t>ACLs</a:t>
            </a:r>
            <a:r>
              <a:rPr lang="pt-BR" b="0" i="0" dirty="0">
                <a:solidFill>
                  <a:srgbClr val="16191F"/>
                </a:solidFill>
                <a:effectLst/>
                <a:latin typeface="Amazon Ember"/>
              </a:rPr>
              <a:t> e assuma a propriedade de cada objeto de seu </a:t>
            </a:r>
            <a:r>
              <a:rPr lang="pt-BR" b="0" i="0" dirty="0" err="1">
                <a:solidFill>
                  <a:srgbClr val="16191F"/>
                </a:solidFill>
                <a:effectLst/>
                <a:latin typeface="Amazon Ember"/>
              </a:rPr>
              <a:t>bucket</a:t>
            </a:r>
            <a:r>
              <a:rPr lang="pt-BR" b="0" i="0" dirty="0">
                <a:solidFill>
                  <a:srgbClr val="16191F"/>
                </a:solidFill>
                <a:effectLst/>
                <a:latin typeface="Amazon Ember"/>
              </a:rPr>
              <a:t> simplificando o gerenciamento de acesso para dados armazenados no </a:t>
            </a:r>
            <a:r>
              <a:rPr lang="pt-BR" b="0" i="0" dirty="0" err="1">
                <a:solidFill>
                  <a:srgbClr val="16191F"/>
                </a:solidFill>
                <a:effectLst/>
                <a:latin typeface="Amazon Ember"/>
              </a:rPr>
              <a:t>Amazon</a:t>
            </a:r>
            <a:r>
              <a:rPr lang="pt-BR" b="0" i="0" dirty="0">
                <a:solidFill>
                  <a:srgbClr val="16191F"/>
                </a:solidFill>
                <a:effectLst/>
                <a:latin typeface="Amazon Ember"/>
              </a:rPr>
              <a:t> S3. Como proprietário do </a:t>
            </a:r>
            <a:r>
              <a:rPr lang="pt-BR" b="0" i="0" dirty="0" err="1">
                <a:solidFill>
                  <a:srgbClr val="16191F"/>
                </a:solidFill>
                <a:effectLst/>
                <a:latin typeface="Amazon Ember"/>
              </a:rPr>
              <a:t>bucket</a:t>
            </a:r>
            <a:r>
              <a:rPr lang="pt-BR" b="0" i="0" dirty="0">
                <a:solidFill>
                  <a:srgbClr val="16191F"/>
                </a:solidFill>
                <a:effectLst/>
                <a:latin typeface="Amazon Ember"/>
              </a:rPr>
              <a:t>, você automaticamente tem a propriedade e o controle total sobre todos os objetos de seu </a:t>
            </a:r>
            <a:r>
              <a:rPr lang="pt-BR" b="0" i="0" dirty="0" err="1">
                <a:solidFill>
                  <a:srgbClr val="16191F"/>
                </a:solidFill>
                <a:effectLst/>
                <a:latin typeface="Amazon Ember"/>
              </a:rPr>
              <a:t>bucket</a:t>
            </a:r>
            <a:r>
              <a:rPr lang="pt-BR" b="0" i="0" dirty="0">
                <a:solidFill>
                  <a:srgbClr val="16191F"/>
                </a:solidFill>
                <a:effectLst/>
                <a:latin typeface="Amazon Ember"/>
              </a:rPr>
              <a:t>, e o controle de acesso a seus dados é baseado em políticas.</a:t>
            </a:r>
          </a:p>
          <a:p>
            <a:pPr algn="l">
              <a:buFont typeface="Arial" panose="020B0604020202020204" pitchFamily="34" charset="0"/>
              <a:buChar char="•"/>
            </a:pPr>
            <a:r>
              <a:rPr lang="pt-BR" b="0" i="0" u="none" strike="noStrike" dirty="0">
                <a:solidFill>
                  <a:srgbClr val="16191F"/>
                </a:solidFill>
                <a:effectLst/>
                <a:latin typeface="Amazon Ember"/>
                <a:hlinkClick r:id="rId15"/>
              </a:rPr>
              <a:t>Analisador de acesso para S3</a:t>
            </a:r>
            <a:r>
              <a:rPr lang="pt-BR" b="0" i="0" dirty="0">
                <a:solidFill>
                  <a:srgbClr val="16191F"/>
                </a:solidFill>
                <a:effectLst/>
                <a:latin typeface="Amazon Ember"/>
              </a:rPr>
              <a:t>: avalie e monitore suas políticas de acesso ao </a:t>
            </a:r>
            <a:r>
              <a:rPr lang="pt-BR" b="0" i="0" dirty="0" err="1">
                <a:solidFill>
                  <a:srgbClr val="16191F"/>
                </a:solidFill>
                <a:effectLst/>
                <a:latin typeface="Amazon Ember"/>
              </a:rPr>
              <a:t>bucket</a:t>
            </a:r>
            <a:r>
              <a:rPr lang="pt-BR" b="0" i="0" dirty="0">
                <a:solidFill>
                  <a:srgbClr val="16191F"/>
                </a:solidFill>
                <a:effectLst/>
                <a:latin typeface="Amazon Ember"/>
              </a:rPr>
              <a:t> do S3, garantindo que as políticas forneçam apenas o acesso pretendido aos seus recursos do S3.</a:t>
            </a:r>
          </a:p>
          <a:p>
            <a:endParaRPr lang="en-US" dirty="0"/>
          </a:p>
          <a:p>
            <a:endParaRPr lang="en-US" dirty="0"/>
          </a:p>
          <a:p>
            <a:endParaRPr lang="en-US" dirty="0"/>
          </a:p>
          <a:p>
            <a:pPr algn="l"/>
            <a:r>
              <a:rPr lang="pt-BR" b="1" i="0" dirty="0">
                <a:solidFill>
                  <a:srgbClr val="16191F"/>
                </a:solidFill>
                <a:effectLst/>
                <a:latin typeface="Amazon Ember"/>
              </a:rPr>
              <a:t>API REST do </a:t>
            </a:r>
            <a:r>
              <a:rPr lang="pt-BR" b="1" i="0" dirty="0" err="1">
                <a:solidFill>
                  <a:srgbClr val="16191F"/>
                </a:solidFill>
                <a:effectLst/>
                <a:latin typeface="Amazon Ember"/>
              </a:rPr>
              <a:t>Amazon</a:t>
            </a:r>
            <a:r>
              <a:rPr lang="pt-BR" b="1" i="0" dirty="0">
                <a:solidFill>
                  <a:srgbClr val="16191F"/>
                </a:solidFill>
                <a:effectLst/>
                <a:latin typeface="Amazon Ember"/>
              </a:rPr>
              <a:t> S3</a:t>
            </a:r>
          </a:p>
          <a:p>
            <a:pPr algn="l"/>
            <a:r>
              <a:rPr lang="pt-BR" b="0" i="0" dirty="0">
                <a:solidFill>
                  <a:srgbClr val="16191F"/>
                </a:solidFill>
                <a:effectLst/>
                <a:latin typeface="Amazon Ember"/>
              </a:rPr>
              <a:t>A arquitetura do </a:t>
            </a:r>
            <a:r>
              <a:rPr lang="pt-BR" b="0" i="0" dirty="0" err="1">
                <a:solidFill>
                  <a:srgbClr val="16191F"/>
                </a:solidFill>
                <a:effectLst/>
                <a:latin typeface="Amazon Ember"/>
              </a:rPr>
              <a:t>Amazon</a:t>
            </a:r>
            <a:r>
              <a:rPr lang="pt-BR" b="0" i="0" dirty="0">
                <a:solidFill>
                  <a:srgbClr val="16191F"/>
                </a:solidFill>
                <a:effectLst/>
                <a:latin typeface="Amazon Ember"/>
              </a:rPr>
              <a:t> S3 foi desenvolvida para ser neutra em termos de linguagem de programação, usando nossas interfaces compatíveis com a AWS para armazenar e recuperar objetos. Você pode acessar o S3 e a AWS de forma programada usando a API REST do </a:t>
            </a:r>
            <a:r>
              <a:rPr lang="pt-BR" b="0" i="0" dirty="0" err="1">
                <a:solidFill>
                  <a:srgbClr val="16191F"/>
                </a:solidFill>
                <a:effectLst/>
                <a:latin typeface="Amazon Ember"/>
              </a:rPr>
              <a:t>Amazon</a:t>
            </a:r>
            <a:r>
              <a:rPr lang="pt-BR" b="0" i="0" dirty="0">
                <a:solidFill>
                  <a:srgbClr val="16191F"/>
                </a:solidFill>
                <a:effectLst/>
                <a:latin typeface="Amazon Ember"/>
              </a:rPr>
              <a:t> S3. A API REST é uma interface HTTP para o </a:t>
            </a:r>
            <a:r>
              <a:rPr lang="pt-BR" b="0" i="0" dirty="0" err="1">
                <a:solidFill>
                  <a:srgbClr val="16191F"/>
                </a:solidFill>
                <a:effectLst/>
                <a:latin typeface="Amazon Ember"/>
              </a:rPr>
              <a:t>Amazon</a:t>
            </a:r>
            <a:r>
              <a:rPr lang="pt-BR" b="0" i="0" dirty="0">
                <a:solidFill>
                  <a:srgbClr val="16191F"/>
                </a:solidFill>
                <a:effectLst/>
                <a:latin typeface="Amazon Ember"/>
              </a:rPr>
              <a:t> S3. Usando a API REST, você usa solicitações HTTP padrão para criar, buscar e excluir </a:t>
            </a:r>
            <a:r>
              <a:rPr lang="pt-BR" b="0" i="0" dirty="0" err="1">
                <a:solidFill>
                  <a:srgbClr val="16191F"/>
                </a:solidFill>
                <a:effectLst/>
                <a:latin typeface="Amazon Ember"/>
              </a:rPr>
              <a:t>buckets</a:t>
            </a:r>
            <a:r>
              <a:rPr lang="pt-BR" b="0" i="0" dirty="0">
                <a:solidFill>
                  <a:srgbClr val="16191F"/>
                </a:solidFill>
                <a:effectLst/>
                <a:latin typeface="Amazon Ember"/>
              </a:rPr>
              <a:t> e objetos.</a:t>
            </a:r>
          </a:p>
          <a:p>
            <a:pPr algn="l"/>
            <a:r>
              <a:rPr lang="pt-BR" b="0" i="0" dirty="0">
                <a:solidFill>
                  <a:srgbClr val="16191F"/>
                </a:solidFill>
                <a:effectLst/>
                <a:latin typeface="Amazon Ember"/>
              </a:rPr>
              <a:t>Você pode usar qualquer toolkit compatível com HTTP para usar a API REST. Você pode até usar um navegador para buscar objetos, desde que eles possam ser lidos anonimamente.</a:t>
            </a:r>
          </a:p>
          <a:p>
            <a:pPr algn="l"/>
            <a:r>
              <a:rPr lang="pt-BR" b="0" i="0" dirty="0">
                <a:solidFill>
                  <a:srgbClr val="16191F"/>
                </a:solidFill>
                <a:effectLst/>
                <a:latin typeface="Amazon Ember"/>
              </a:rPr>
              <a:t>A API REST usa os cabeçalhos padrão e os códigos de status HTTP para que os navegadores e os toolkits padrão funcionem como esperado. Em algumas áreas, adicionamos funcionalidade ao HTTP (por exemplo, adicionamos cabeçalhos para oferecer suporte ao controle de acesso). Nesses casos, fizemos o melhor para adicionar nova funcionalidade de uma forma que correspondesse ao estilo de uso padrão do HTTP.</a:t>
            </a:r>
          </a:p>
          <a:p>
            <a:pPr algn="l"/>
            <a:r>
              <a:rPr lang="pt-BR" b="0" i="0" dirty="0">
                <a:solidFill>
                  <a:srgbClr val="16191F"/>
                </a:solidFill>
                <a:effectLst/>
                <a:latin typeface="Amazon Ember"/>
              </a:rPr>
              <a:t>Se fizer chamadas diretas da API REST na aplicação, você deverá escrever o código para calcular a assinatura e adicioná-la à solicitação. Para obter mais informações sobre como fazer solicitações ao </a:t>
            </a:r>
            <a:r>
              <a:rPr lang="pt-BR" b="0" i="0" dirty="0" err="1">
                <a:solidFill>
                  <a:srgbClr val="16191F"/>
                </a:solidFill>
                <a:effectLst/>
                <a:latin typeface="Amazon Ember"/>
              </a:rPr>
              <a:t>Amazon</a:t>
            </a:r>
            <a:r>
              <a:rPr lang="pt-BR" b="0" i="0" dirty="0">
                <a:solidFill>
                  <a:srgbClr val="16191F"/>
                </a:solidFill>
                <a:effectLst/>
                <a:latin typeface="Amazon Ember"/>
              </a:rPr>
              <a:t> S3, consulte </a:t>
            </a:r>
            <a:r>
              <a:rPr lang="pt-BR" b="0" i="0" u="none" strike="noStrike" dirty="0">
                <a:solidFill>
                  <a:srgbClr val="16191F"/>
                </a:solidFill>
                <a:effectLst/>
                <a:latin typeface="Amazon Ember"/>
                <a:hlinkClick r:id="rId16"/>
              </a:rPr>
              <a:t>Fazer solicitações</a:t>
            </a:r>
            <a:r>
              <a:rPr lang="pt-BR" b="0" i="0" dirty="0">
                <a:solidFill>
                  <a:srgbClr val="16191F"/>
                </a:solidFill>
                <a:effectLst/>
                <a:latin typeface="Amazon Ember"/>
              </a:rPr>
              <a:t>.</a:t>
            </a:r>
          </a:p>
          <a:p>
            <a:endParaRPr lang="en-US" dirty="0"/>
          </a:p>
        </p:txBody>
      </p:sp>
      <p:sp>
        <p:nvSpPr>
          <p:cNvPr id="4" name="Espaço Reservado para Número de Slide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pt-BR" sz="1200" b="0" i="0" u="none" strike="noStrike" cap="none" smtClean="0">
                <a:solidFill>
                  <a:schemeClr val="dk1"/>
                </a:solidFill>
                <a:latin typeface="Calibri"/>
                <a:ea typeface="Calibri"/>
                <a:cs typeface="Calibri"/>
                <a:sym typeface="Calibri"/>
              </a:rPr>
              <a:t>9</a:t>
            </a:fld>
            <a:endParaRPr lang="pt-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4102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10</a:t>
            </a:fld>
            <a:endParaRPr/>
          </a:p>
        </p:txBody>
      </p:sp>
    </p:spTree>
    <p:extLst>
      <p:ext uri="{BB962C8B-B14F-4D97-AF65-F5344CB8AC3E}">
        <p14:creationId xmlns:p14="http://schemas.microsoft.com/office/powerpoint/2010/main" val="3121646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ogo + Black">
  <p:cSld name="Logo + Black">
    <p:spTree>
      <p:nvGrpSpPr>
        <p:cNvPr id="1" name="Shape 1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32"/>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2"/>
          <p:cNvSpPr txBox="1">
            <a:spLocks noGrp="1"/>
          </p:cNvSpPr>
          <p:nvPr>
            <p:ph type="body" idx="1"/>
          </p:nvPr>
        </p:nvSpPr>
        <p:spPr>
          <a:xfrm rot="5400000">
            <a:off x="2873192" y="-1214730"/>
            <a:ext cx="3397616"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9" name="Google Shape;79;p32"/>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2"/>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2"/>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33"/>
          <p:cNvSpPr txBox="1">
            <a:spLocks noGrp="1"/>
          </p:cNvSpPr>
          <p:nvPr>
            <p:ph type="title"/>
          </p:nvPr>
        </p:nvSpPr>
        <p:spPr>
          <a:xfrm rot="5400000">
            <a:off x="5461746" y="1373823"/>
            <a:ext cx="4392708"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3"/>
          <p:cNvSpPr txBox="1">
            <a:spLocks noGrp="1"/>
          </p:cNvSpPr>
          <p:nvPr>
            <p:ph type="body" idx="1"/>
          </p:nvPr>
        </p:nvSpPr>
        <p:spPr>
          <a:xfrm rot="5400000">
            <a:off x="1270746" y="-607377"/>
            <a:ext cx="4392708"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5" name="Google Shape;85;p33"/>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3"/>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3"/>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a:xfrm>
            <a:off x="1" y="0"/>
            <a:ext cx="9108504" cy="8648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0"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1"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1464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p:cNvSpPr/>
          <p:nvPr userDrawn="1"/>
        </p:nvSpPr>
        <p:spPr>
          <a:xfrm>
            <a:off x="1" y="0"/>
            <a:ext cx="1619671" cy="5148263"/>
          </a:xfrm>
          <a:prstGeom prst="rect">
            <a:avLst/>
          </a:prstGeom>
          <a:gradFill>
            <a:gsLst>
              <a:gs pos="42000">
                <a:srgbClr val="F6F6F6">
                  <a:lumMod val="97000"/>
                </a:srgbClr>
              </a:gs>
              <a:gs pos="0">
                <a:schemeClr val="bg1">
                  <a:lumMod val="9200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7" name="Title 1"/>
          <p:cNvSpPr>
            <a:spLocks noGrp="1"/>
          </p:cNvSpPr>
          <p:nvPr>
            <p:ph type="title" hasCustomPrompt="1"/>
          </p:nvPr>
        </p:nvSpPr>
        <p:spPr>
          <a:xfrm>
            <a:off x="1584000" y="25759"/>
            <a:ext cx="7560000" cy="777249"/>
          </a:xfrm>
          <a:prstGeom prst="rect">
            <a:avLst/>
          </a:prstGeom>
        </p:spPr>
        <p:txBody>
          <a:bodyPr anchor="ctr"/>
          <a:lstStyle>
            <a:lvl1pPr algn="l">
              <a:defRPr sz="3600" b="1">
                <a:solidFill>
                  <a:schemeClr val="tx1">
                    <a:lumMod val="75000"/>
                    <a:lumOff val="25000"/>
                  </a:schemeClr>
                </a:solidFill>
                <a:latin typeface="+mj-lt"/>
                <a:cs typeface="Arial" pitchFamily="34" charset="0"/>
              </a:defRPr>
            </a:lvl1pPr>
          </a:lstStyle>
          <a:p>
            <a:r>
              <a:rPr lang="en-US" altLang="ko-KR" dirty="0"/>
              <a:t>Free PPT _ Click to add title</a:t>
            </a:r>
            <a:endParaRPr lang="ko-KR" altLang="en-US" dirty="0"/>
          </a:p>
        </p:txBody>
      </p:sp>
      <p:pic>
        <p:nvPicPr>
          <p:cNvPr id="8"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8021" y="3335260"/>
            <a:ext cx="1087451" cy="16215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userDrawn="1"/>
        </p:nvCxnSpPr>
        <p:spPr>
          <a:xfrm>
            <a:off x="711746" y="4956760"/>
            <a:ext cx="8432254"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220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776326" y="1263287"/>
            <a:ext cx="1584176" cy="1981834"/>
          </a:xfrm>
          <a:prstGeom prst="rect">
            <a:avLst/>
          </a:prstGeom>
          <a:solidFill>
            <a:schemeClr val="bg1">
              <a:lumMod val="95000"/>
            </a:schemeClr>
          </a:solidFill>
          <a:ln w="508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1" y="0"/>
            <a:ext cx="9108504" cy="828767"/>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solidFill>
                <a:schemeClr val="tx1">
                  <a:lumMod val="75000"/>
                  <a:lumOff val="25000"/>
                </a:schemeClr>
              </a:solidFill>
              <a:latin typeface="+mj-lt"/>
              <a:cs typeface="Arial" pitchFamily="34" charset="0"/>
            </a:endParaRPr>
          </a:p>
        </p:txBody>
      </p:sp>
      <p:sp>
        <p:nvSpPr>
          <p:cNvPr id="7"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9" name="Picture Placeholder 2"/>
          <p:cNvSpPr>
            <a:spLocks noGrp="1"/>
          </p:cNvSpPr>
          <p:nvPr>
            <p:ph type="pic" idx="10" hasCustomPrompt="1"/>
          </p:nvPr>
        </p:nvSpPr>
        <p:spPr>
          <a:xfrm>
            <a:off x="2179884" y="1353370"/>
            <a:ext cx="1440160" cy="1801667"/>
          </a:xfrm>
          <a:prstGeom prst="rect">
            <a:avLst/>
          </a:prstGeom>
          <a:solidFill>
            <a:schemeClr val="bg1">
              <a:lumMod val="95000"/>
            </a:schemeClr>
          </a:solidFill>
          <a:ln w="508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1" hasCustomPrompt="1"/>
          </p:nvPr>
        </p:nvSpPr>
        <p:spPr>
          <a:xfrm>
            <a:off x="723433" y="1439047"/>
            <a:ext cx="1296144" cy="1621499"/>
          </a:xfrm>
          <a:prstGeom prst="rect">
            <a:avLst/>
          </a:prstGeom>
          <a:solidFill>
            <a:schemeClr val="bg1">
              <a:lumMod val="95000"/>
            </a:schemeClr>
          </a:solidFill>
          <a:ln w="508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2" hasCustomPrompt="1"/>
          </p:nvPr>
        </p:nvSpPr>
        <p:spPr>
          <a:xfrm>
            <a:off x="5516784" y="1353370"/>
            <a:ext cx="1440160" cy="1801667"/>
          </a:xfrm>
          <a:prstGeom prst="rect">
            <a:avLst/>
          </a:prstGeom>
          <a:solidFill>
            <a:schemeClr val="bg1">
              <a:lumMod val="95000"/>
            </a:schemeClr>
          </a:solidFill>
          <a:ln w="508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7113226" y="1443455"/>
            <a:ext cx="1296144" cy="1621499"/>
          </a:xfrm>
          <a:prstGeom prst="rect">
            <a:avLst/>
          </a:prstGeom>
          <a:solidFill>
            <a:schemeClr val="bg1">
              <a:lumMod val="95000"/>
            </a:schemeClr>
          </a:solidFill>
          <a:ln w="508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12"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52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180000" y="179717"/>
            <a:ext cx="8784000" cy="478883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2787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ture with Caption">
    <p:spTree>
      <p:nvGrpSpPr>
        <p:cNvPr id="1" name=""/>
        <p:cNvGrpSpPr/>
        <p:nvPr/>
      </p:nvGrpSpPr>
      <p:grpSpPr>
        <a:xfrm>
          <a:off x="0" y="0"/>
          <a:ext cx="0" cy="0"/>
          <a:chOff x="0" y="0"/>
          <a:chExt cx="0" cy="0"/>
        </a:xfrm>
      </p:grpSpPr>
      <p:sp>
        <p:nvSpPr>
          <p:cNvPr id="7" name="Rectangle 6"/>
          <p:cNvSpPr/>
          <p:nvPr userDrawn="1"/>
        </p:nvSpPr>
        <p:spPr>
          <a:xfrm>
            <a:off x="720000" y="442915"/>
            <a:ext cx="7704000" cy="42853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6" name="Picture Placeholder 2"/>
          <p:cNvSpPr>
            <a:spLocks noGrp="1"/>
          </p:cNvSpPr>
          <p:nvPr>
            <p:ph type="pic" idx="1" hasCustomPrompt="1"/>
          </p:nvPr>
        </p:nvSpPr>
        <p:spPr>
          <a:xfrm>
            <a:off x="3275856" y="0"/>
            <a:ext cx="2592288" cy="514826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824734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pic>
        <p:nvPicPr>
          <p:cNvPr id="7"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080" y="1637161"/>
            <a:ext cx="4217146" cy="2312873"/>
          </a:xfrm>
          <a:prstGeom prst="rect">
            <a:avLst/>
          </a:prstGeom>
        </p:spPr>
      </p:pic>
      <p:sp>
        <p:nvSpPr>
          <p:cNvPr id="9" name="Picture Placeholder 2"/>
          <p:cNvSpPr>
            <a:spLocks noGrp="1"/>
          </p:cNvSpPr>
          <p:nvPr>
            <p:ph type="pic" idx="1" hasCustomPrompt="1"/>
          </p:nvPr>
        </p:nvSpPr>
        <p:spPr>
          <a:xfrm>
            <a:off x="1357764" y="1732749"/>
            <a:ext cx="2952328" cy="19075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Rectangle 9"/>
          <p:cNvSpPr/>
          <p:nvPr userDrawn="1"/>
        </p:nvSpPr>
        <p:spPr>
          <a:xfrm>
            <a:off x="1" y="0"/>
            <a:ext cx="9108504" cy="8648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1"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8" name="Picture 2" descr="D:\KBM-정애\014-Fullppt\PNG이미지\paper-bul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451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Picture with Caption">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2555776" y="1265169"/>
            <a:ext cx="2772000" cy="34592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733752" y="1265169"/>
            <a:ext cx="1835776" cy="17297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8" name="Rectangle 7"/>
          <p:cNvSpPr/>
          <p:nvPr userDrawn="1"/>
        </p:nvSpPr>
        <p:spPr>
          <a:xfrm>
            <a:off x="733752" y="2994577"/>
            <a:ext cx="1835776" cy="17297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9" name="Rectangle 8"/>
          <p:cNvSpPr/>
          <p:nvPr userDrawn="1"/>
        </p:nvSpPr>
        <p:spPr>
          <a:xfrm>
            <a:off x="1" y="0"/>
            <a:ext cx="9108504" cy="8648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0"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3"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690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sp>
        <p:nvSpPr>
          <p:cNvPr id="8" name="Rectangle 7"/>
          <p:cNvSpPr/>
          <p:nvPr userDrawn="1"/>
        </p:nvSpPr>
        <p:spPr>
          <a:xfrm>
            <a:off x="2411760" y="3943550"/>
            <a:ext cx="2160240" cy="1204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9" name="Rectangle 8"/>
          <p:cNvSpPr/>
          <p:nvPr userDrawn="1"/>
        </p:nvSpPr>
        <p:spPr>
          <a:xfrm>
            <a:off x="4572000" y="0"/>
            <a:ext cx="2160240" cy="12047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6" name="Picture Placeholder 2"/>
          <p:cNvSpPr>
            <a:spLocks noGrp="1"/>
          </p:cNvSpPr>
          <p:nvPr>
            <p:ph type="pic" idx="1" hasCustomPrompt="1"/>
          </p:nvPr>
        </p:nvSpPr>
        <p:spPr>
          <a:xfrm>
            <a:off x="2411760" y="0"/>
            <a:ext cx="2160000" cy="396366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4572240" y="1184596"/>
            <a:ext cx="2160000" cy="396366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21089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22"/>
          <p:cNvSpPr txBox="1">
            <a:spLocks noGrp="1"/>
          </p:cNvSpPr>
          <p:nvPr>
            <p:ph type="ctrTitle"/>
          </p:nvPr>
        </p:nvSpPr>
        <p:spPr>
          <a:xfrm>
            <a:off x="685800" y="1599299"/>
            <a:ext cx="7772400" cy="110354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2"/>
          <p:cNvSpPr txBox="1">
            <a:spLocks noGrp="1"/>
          </p:cNvSpPr>
          <p:nvPr>
            <p:ph type="subTitle" idx="1"/>
          </p:nvPr>
        </p:nvSpPr>
        <p:spPr>
          <a:xfrm>
            <a:off x="1371600" y="2917349"/>
            <a:ext cx="6400800" cy="131566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8" name="Google Shape;28;p22"/>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2"/>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2"/>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Picture with Caption">
    <p:spTree>
      <p:nvGrpSpPr>
        <p:cNvPr id="1" name=""/>
        <p:cNvGrpSpPr/>
        <p:nvPr/>
      </p:nvGrpSpPr>
      <p:grpSpPr>
        <a:xfrm>
          <a:off x="0" y="0"/>
          <a:ext cx="0" cy="0"/>
          <a:chOff x="0" y="0"/>
          <a:chExt cx="0" cy="0"/>
        </a:xfrm>
      </p:grpSpPr>
      <p:sp>
        <p:nvSpPr>
          <p:cNvPr id="11" name="Rectangle 10"/>
          <p:cNvSpPr/>
          <p:nvPr userDrawn="1"/>
        </p:nvSpPr>
        <p:spPr>
          <a:xfrm>
            <a:off x="1" y="0"/>
            <a:ext cx="9108504" cy="8648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2"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026"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552" y="1312698"/>
            <a:ext cx="3394308" cy="3387510"/>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 hasCustomPrompt="1"/>
          </p:nvPr>
        </p:nvSpPr>
        <p:spPr>
          <a:xfrm>
            <a:off x="675617" y="1445261"/>
            <a:ext cx="3104295" cy="2137916"/>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7" name="Picture 2" descr="D:\KBM-정애\014-Fullppt\PNG이미지\paper-bul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73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40" name="Rectangle 39"/>
          <p:cNvSpPr/>
          <p:nvPr userDrawn="1"/>
        </p:nvSpPr>
        <p:spPr>
          <a:xfrm>
            <a:off x="0" y="2893110"/>
            <a:ext cx="9144000" cy="22551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15" name="Group 14"/>
          <p:cNvGrpSpPr/>
          <p:nvPr userDrawn="1"/>
        </p:nvGrpSpPr>
        <p:grpSpPr>
          <a:xfrm>
            <a:off x="920697" y="1554372"/>
            <a:ext cx="1298551" cy="2245030"/>
            <a:chOff x="2627784" y="1825002"/>
            <a:chExt cx="1198166" cy="2069560"/>
          </a:xfrm>
        </p:grpSpPr>
        <p:sp>
          <p:nvSpPr>
            <p:cNvPr id="9" name="Rounded Rectangle 8"/>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0" name="Rectangle 9"/>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11" name="Group 10"/>
            <p:cNvGrpSpPr/>
            <p:nvPr/>
          </p:nvGrpSpPr>
          <p:grpSpPr>
            <a:xfrm>
              <a:off x="3168829" y="3704452"/>
              <a:ext cx="116076" cy="127684"/>
              <a:chOff x="2453209" y="5151638"/>
              <a:chExt cx="191820" cy="211002"/>
            </a:xfrm>
          </p:grpSpPr>
          <p:sp>
            <p:nvSpPr>
              <p:cNvPr id="13" name="Oval 12"/>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4" name="Rounded Rectangle 13"/>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grpSp>
      <p:sp>
        <p:nvSpPr>
          <p:cNvPr id="7" name="Picture Placeholder 2"/>
          <p:cNvSpPr>
            <a:spLocks noGrp="1"/>
          </p:cNvSpPr>
          <p:nvPr userDrawn="1">
            <p:ph type="pic" idx="1" hasCustomPrompt="1"/>
          </p:nvPr>
        </p:nvSpPr>
        <p:spPr>
          <a:xfrm>
            <a:off x="994588" y="1744448"/>
            <a:ext cx="1143174" cy="180421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16" name="Group 15"/>
          <p:cNvGrpSpPr/>
          <p:nvPr userDrawn="1"/>
        </p:nvGrpSpPr>
        <p:grpSpPr>
          <a:xfrm>
            <a:off x="2910528" y="2090539"/>
            <a:ext cx="1298551" cy="2245030"/>
            <a:chOff x="2627784" y="1825002"/>
            <a:chExt cx="1198166" cy="2069560"/>
          </a:xfrm>
        </p:grpSpPr>
        <p:sp>
          <p:nvSpPr>
            <p:cNvPr id="17" name="Rounded Rectangle 16"/>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8" name="Rectangle 17"/>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19" name="Group 18"/>
            <p:cNvGrpSpPr/>
            <p:nvPr/>
          </p:nvGrpSpPr>
          <p:grpSpPr>
            <a:xfrm>
              <a:off x="3168829" y="3704452"/>
              <a:ext cx="116076" cy="127684"/>
              <a:chOff x="2453209" y="5151638"/>
              <a:chExt cx="191820" cy="211002"/>
            </a:xfrm>
          </p:grpSpPr>
          <p:sp>
            <p:nvSpPr>
              <p:cNvPr id="20" name="Oval 19"/>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21" name="Rounded Rectangle 20"/>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grpSp>
      <p:sp>
        <p:nvSpPr>
          <p:cNvPr id="22" name="Picture Placeholder 2"/>
          <p:cNvSpPr>
            <a:spLocks noGrp="1"/>
          </p:cNvSpPr>
          <p:nvPr>
            <p:ph type="pic" idx="10" hasCustomPrompt="1"/>
          </p:nvPr>
        </p:nvSpPr>
        <p:spPr>
          <a:xfrm>
            <a:off x="2984419" y="2293906"/>
            <a:ext cx="1143174" cy="180421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23" name="Group 22"/>
          <p:cNvGrpSpPr/>
          <p:nvPr userDrawn="1"/>
        </p:nvGrpSpPr>
        <p:grpSpPr>
          <a:xfrm>
            <a:off x="4900359" y="1384650"/>
            <a:ext cx="1298551" cy="2245030"/>
            <a:chOff x="2627784" y="1825002"/>
            <a:chExt cx="1198166" cy="2069560"/>
          </a:xfrm>
        </p:grpSpPr>
        <p:sp>
          <p:nvSpPr>
            <p:cNvPr id="24" name="Rounded Rectangle 23"/>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25" name="Rectangle 24"/>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26" name="Group 25"/>
            <p:cNvGrpSpPr/>
            <p:nvPr/>
          </p:nvGrpSpPr>
          <p:grpSpPr>
            <a:xfrm>
              <a:off x="3168829" y="3704452"/>
              <a:ext cx="116076" cy="127684"/>
              <a:chOff x="2453209" y="5151638"/>
              <a:chExt cx="191820" cy="211002"/>
            </a:xfrm>
          </p:grpSpPr>
          <p:sp>
            <p:nvSpPr>
              <p:cNvPr id="27" name="Oval 26"/>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28" name="Rounded Rectangle 27"/>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grpSp>
      <p:sp>
        <p:nvSpPr>
          <p:cNvPr id="29" name="Picture Placeholder 2"/>
          <p:cNvSpPr>
            <a:spLocks noGrp="1"/>
          </p:cNvSpPr>
          <p:nvPr>
            <p:ph type="pic" idx="11" hasCustomPrompt="1"/>
          </p:nvPr>
        </p:nvSpPr>
        <p:spPr>
          <a:xfrm>
            <a:off x="4974250" y="1588017"/>
            <a:ext cx="1143174" cy="180421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30" name="Group 29"/>
          <p:cNvGrpSpPr/>
          <p:nvPr userDrawn="1"/>
        </p:nvGrpSpPr>
        <p:grpSpPr>
          <a:xfrm>
            <a:off x="6890189" y="2347193"/>
            <a:ext cx="1298551" cy="2245030"/>
            <a:chOff x="2627784" y="1825002"/>
            <a:chExt cx="1198166" cy="2069560"/>
          </a:xfrm>
        </p:grpSpPr>
        <p:sp>
          <p:nvSpPr>
            <p:cNvPr id="31" name="Rounded Rectangle 30"/>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32" name="Rectangle 31"/>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33" name="Group 32"/>
            <p:cNvGrpSpPr/>
            <p:nvPr/>
          </p:nvGrpSpPr>
          <p:grpSpPr>
            <a:xfrm>
              <a:off x="3168829" y="3704452"/>
              <a:ext cx="116076" cy="127684"/>
              <a:chOff x="2453209" y="5151638"/>
              <a:chExt cx="191820" cy="211002"/>
            </a:xfrm>
          </p:grpSpPr>
          <p:sp>
            <p:nvSpPr>
              <p:cNvPr id="34" name="Oval 33"/>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35" name="Rounded Rectangle 34"/>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grpSp>
      <p:sp>
        <p:nvSpPr>
          <p:cNvPr id="36" name="Picture Placeholder 2"/>
          <p:cNvSpPr>
            <a:spLocks noGrp="1"/>
          </p:cNvSpPr>
          <p:nvPr>
            <p:ph type="pic" idx="12" hasCustomPrompt="1"/>
          </p:nvPr>
        </p:nvSpPr>
        <p:spPr>
          <a:xfrm>
            <a:off x="6964080" y="2550561"/>
            <a:ext cx="1143174" cy="180421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7" name="Rectangle 36"/>
          <p:cNvSpPr/>
          <p:nvPr userDrawn="1"/>
        </p:nvSpPr>
        <p:spPr>
          <a:xfrm>
            <a:off x="1" y="0"/>
            <a:ext cx="9108504" cy="8648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38"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41"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1540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0" y="123593"/>
            <a:ext cx="9144000" cy="576597"/>
          </a:xfrm>
          <a:prstGeom prst="rect">
            <a:avLst/>
          </a:prstGeom>
        </p:spPr>
        <p:txBody>
          <a:bodyPr anchor="ctr"/>
          <a:lstStyle>
            <a:lvl1pPr marL="0" indent="0" algn="ctr">
              <a:buNone/>
              <a:defRPr sz="4000" b="0" baseline="0">
                <a:latin typeface="+mj-lt"/>
                <a:cs typeface="Arial" pitchFamily="34" charset="0"/>
              </a:defRPr>
            </a:lvl1pPr>
          </a:lstStyle>
          <a:p>
            <a:pPr lvl="0"/>
            <a:r>
              <a:rPr lang="en-US" altLang="ko-KR" dirty="0"/>
              <a:t>ICON SETS LAYOUT</a:t>
            </a:r>
          </a:p>
        </p:txBody>
      </p:sp>
      <p:sp>
        <p:nvSpPr>
          <p:cNvPr id="12" name="Rounded Rectangle 11"/>
          <p:cNvSpPr/>
          <p:nvPr userDrawn="1"/>
        </p:nvSpPr>
        <p:spPr>
          <a:xfrm>
            <a:off x="354008" y="1132637"/>
            <a:ext cx="2849840" cy="3652550"/>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mn-lt"/>
            </a:endParaRPr>
          </a:p>
        </p:txBody>
      </p:sp>
      <p:sp>
        <p:nvSpPr>
          <p:cNvPr id="15" name="Rounded Rectangle 14"/>
          <p:cNvSpPr/>
          <p:nvPr userDrawn="1"/>
        </p:nvSpPr>
        <p:spPr>
          <a:xfrm>
            <a:off x="531932" y="1348748"/>
            <a:ext cx="108520" cy="3243474"/>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bg1"/>
              </a:solidFill>
              <a:latin typeface="+mn-lt"/>
            </a:endParaRPr>
          </a:p>
        </p:txBody>
      </p:sp>
      <p:sp>
        <p:nvSpPr>
          <p:cNvPr id="16" name="Half Frame 15"/>
          <p:cNvSpPr/>
          <p:nvPr userDrawn="1"/>
        </p:nvSpPr>
        <p:spPr>
          <a:xfrm rot="5400000">
            <a:off x="2592410" y="1239581"/>
            <a:ext cx="502796"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mn-lt"/>
            </a:endParaRPr>
          </a:p>
        </p:txBody>
      </p:sp>
    </p:spTree>
    <p:extLst>
      <p:ext uri="{BB962C8B-B14F-4D97-AF65-F5344CB8AC3E}">
        <p14:creationId xmlns:p14="http://schemas.microsoft.com/office/powerpoint/2010/main" val="5697243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868"/>
            <a:ext cx="8679898" cy="543688"/>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454882A4-F510-43D0-BF52-907BCEB4D24C}"/>
              </a:ext>
            </a:extLst>
          </p:cNvPr>
          <p:cNvGrpSpPr/>
          <p:nvPr userDrawn="1"/>
        </p:nvGrpSpPr>
        <p:grpSpPr>
          <a:xfrm>
            <a:off x="-74236" y="-78334"/>
            <a:ext cx="9306190" cy="5288975"/>
            <a:chOff x="-98982" y="-104349"/>
            <a:chExt cx="12408253" cy="7045442"/>
          </a:xfrm>
          <a:solidFill>
            <a:schemeClr val="bg1">
              <a:alpha val="10000"/>
            </a:schemeClr>
          </a:solidFill>
        </p:grpSpPr>
        <p:cxnSp>
          <p:nvCxnSpPr>
            <p:cNvPr id="4" name="Straight Connector 3">
              <a:extLst>
                <a:ext uri="{FF2B5EF4-FFF2-40B4-BE49-F238E27FC236}">
                  <a16:creationId xmlns:a16="http://schemas.microsoft.com/office/drawing/2014/main" id="{99E0C0E5-C089-4251-BF21-D2ECD3DEF6A6}"/>
                </a:ext>
              </a:extLst>
            </p:cNvPr>
            <p:cNvCxnSpPr>
              <a:cxnSpLocks/>
              <a:stCxn id="67" idx="7"/>
              <a:endCxn id="65"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689D931-640E-4CAB-AA5C-F5E362B8F022}"/>
                </a:ext>
              </a:extLst>
            </p:cNvPr>
            <p:cNvCxnSpPr>
              <a:cxnSpLocks/>
              <a:stCxn id="65" idx="4"/>
              <a:endCxn id="84"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E6E4CD4-EA59-4E46-A35E-E884F32DDA04}"/>
                </a:ext>
              </a:extLst>
            </p:cNvPr>
            <p:cNvCxnSpPr>
              <a:cxnSpLocks/>
              <a:stCxn id="70" idx="2"/>
              <a:endCxn id="82"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C3F0306-26D9-4F4E-95E6-630AA5BDAA55}"/>
                </a:ext>
              </a:extLst>
            </p:cNvPr>
            <p:cNvCxnSpPr>
              <a:cxnSpLocks/>
              <a:stCxn id="84" idx="5"/>
              <a:endCxn id="70"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BD4605-80AD-4825-8D50-CDB858A7A5D6}"/>
                </a:ext>
              </a:extLst>
            </p:cNvPr>
            <p:cNvCxnSpPr>
              <a:cxnSpLocks/>
              <a:stCxn id="65" idx="5"/>
              <a:endCxn id="83"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2BB1D53-89B6-481A-A407-8D5C02288A6A}"/>
                </a:ext>
              </a:extLst>
            </p:cNvPr>
            <p:cNvCxnSpPr>
              <a:cxnSpLocks/>
              <a:stCxn id="70" idx="0"/>
              <a:endCxn id="83"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93E11F-580C-459F-AFA0-F9EF1C6AC237}"/>
                </a:ext>
              </a:extLst>
            </p:cNvPr>
            <p:cNvCxnSpPr>
              <a:cxnSpLocks/>
              <a:stCxn id="84" idx="3"/>
              <a:endCxn id="82"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9693F68-AB8C-4840-9B26-918A9271771B}"/>
                </a:ext>
              </a:extLst>
            </p:cNvPr>
            <p:cNvCxnSpPr>
              <a:cxnSpLocks/>
              <a:stCxn id="190" idx="7"/>
              <a:endCxn id="72"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138786-E79A-468B-8865-501F9254B2CD}"/>
                </a:ext>
              </a:extLst>
            </p:cNvPr>
            <p:cNvCxnSpPr>
              <a:cxnSpLocks/>
              <a:stCxn id="70" idx="7"/>
              <a:endCxn id="72"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59B77E1-2BE3-49E8-BDD1-97A0D98305AD}"/>
                </a:ext>
              </a:extLst>
            </p:cNvPr>
            <p:cNvCxnSpPr>
              <a:cxnSpLocks/>
              <a:stCxn id="69"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A6E64F4-363E-43A1-B54D-9DF9BA7B4C29}"/>
                </a:ext>
              </a:extLst>
            </p:cNvPr>
            <p:cNvCxnSpPr>
              <a:cxnSpLocks/>
              <a:stCxn id="84" idx="6"/>
              <a:endCxn id="83"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04CF09-3E8F-49C7-8508-DE49B8B0CA7D}"/>
                </a:ext>
              </a:extLst>
            </p:cNvPr>
            <p:cNvCxnSpPr>
              <a:cxnSpLocks/>
              <a:stCxn id="69" idx="0"/>
              <a:endCxn id="82"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0FF84F9-9C10-4490-8CC7-9EC65C1B0AE3}"/>
                </a:ext>
              </a:extLst>
            </p:cNvPr>
            <p:cNvCxnSpPr>
              <a:cxnSpLocks/>
              <a:stCxn id="83" idx="6"/>
              <a:endCxn id="72"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482F58-A650-41BF-8F7A-4A56C83AF9FA}"/>
                </a:ext>
              </a:extLst>
            </p:cNvPr>
            <p:cNvCxnSpPr>
              <a:cxnSpLocks/>
              <a:stCxn id="71" idx="0"/>
              <a:endCxn id="72"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954BD0-A6C4-425F-988D-D05C7F33C2CD}"/>
                </a:ext>
              </a:extLst>
            </p:cNvPr>
            <p:cNvCxnSpPr>
              <a:cxnSpLocks/>
              <a:stCxn id="74" idx="1"/>
              <a:endCxn id="72"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C9694B5-FDE2-48CB-BFE9-C1C1B092CA50}"/>
                </a:ext>
              </a:extLst>
            </p:cNvPr>
            <p:cNvCxnSpPr>
              <a:cxnSpLocks/>
              <a:stCxn id="74" idx="0"/>
              <a:endCxn id="73"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3B70AC-F1CC-4F46-AB60-6C054B079D75}"/>
                </a:ext>
              </a:extLst>
            </p:cNvPr>
            <p:cNvCxnSpPr>
              <a:cxnSpLocks/>
              <a:stCxn id="73" idx="2"/>
              <a:endCxn id="72"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EBA4E2-6321-4FC5-AEDF-BA96B02CB26C}"/>
                </a:ext>
              </a:extLst>
            </p:cNvPr>
            <p:cNvCxnSpPr>
              <a:cxnSpLocks/>
              <a:stCxn id="73" idx="7"/>
              <a:endCxn id="213"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0B3FB84-2305-4C37-9F79-B34D4D273AE4}"/>
                </a:ext>
              </a:extLst>
            </p:cNvPr>
            <p:cNvCxnSpPr>
              <a:cxnSpLocks/>
              <a:stCxn id="73" idx="6"/>
              <a:endCxn id="80"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357324A-5B28-4DB4-A81C-EECA1D9ED5AC}"/>
                </a:ext>
              </a:extLst>
            </p:cNvPr>
            <p:cNvCxnSpPr>
              <a:cxnSpLocks/>
              <a:stCxn id="80" idx="7"/>
              <a:endCxn id="81"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A3F1A9-1265-40D5-B7B0-2DE9C9E23F92}"/>
                </a:ext>
              </a:extLst>
            </p:cNvPr>
            <p:cNvCxnSpPr>
              <a:cxnSpLocks/>
              <a:stCxn id="66" idx="0"/>
              <a:endCxn id="65"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85F5B74-8B9D-4FE9-A44A-0BB2A9DAA0E5}"/>
                </a:ext>
              </a:extLst>
            </p:cNvPr>
            <p:cNvCxnSpPr>
              <a:cxnSpLocks/>
              <a:stCxn id="82" idx="2"/>
              <a:endCxn id="66"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77FB540-7001-45F6-843E-012E23A3D13F}"/>
                </a:ext>
              </a:extLst>
            </p:cNvPr>
            <p:cNvCxnSpPr>
              <a:cxnSpLocks/>
              <a:stCxn id="69" idx="1"/>
              <a:endCxn id="66"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90D9DB9-7700-437A-BA47-CE48810A501E}"/>
                </a:ext>
              </a:extLst>
            </p:cNvPr>
            <p:cNvCxnSpPr>
              <a:cxnSpLocks/>
              <a:stCxn id="68" idx="7"/>
              <a:endCxn id="66"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962945-54D7-4A02-B03F-516E76E9BFC1}"/>
                </a:ext>
              </a:extLst>
            </p:cNvPr>
            <p:cNvCxnSpPr>
              <a:cxnSpLocks/>
              <a:stCxn id="67" idx="6"/>
              <a:endCxn id="66"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438DB8-FFBC-49EE-A010-82CB5A1F81E4}"/>
                </a:ext>
              </a:extLst>
            </p:cNvPr>
            <p:cNvCxnSpPr>
              <a:cxnSpLocks/>
              <a:stCxn id="87" idx="7"/>
              <a:endCxn id="67"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03500E-ABD2-463F-B543-C2D588A5F46D}"/>
                </a:ext>
              </a:extLst>
            </p:cNvPr>
            <p:cNvCxnSpPr>
              <a:cxnSpLocks/>
              <a:stCxn id="87" idx="6"/>
              <a:endCxn id="68"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AE76178-7247-44B4-8313-BCF136FC7CA4}"/>
                </a:ext>
              </a:extLst>
            </p:cNvPr>
            <p:cNvCxnSpPr>
              <a:cxnSpLocks/>
              <a:stCxn id="87"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7DB749-42EB-4F92-A305-2813ECBAC34B}"/>
                </a:ext>
              </a:extLst>
            </p:cNvPr>
            <p:cNvCxnSpPr>
              <a:cxnSpLocks/>
              <a:stCxn id="68"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200A6D-6CF5-402C-B423-4ED63B70F104}"/>
                </a:ext>
              </a:extLst>
            </p:cNvPr>
            <p:cNvCxnSpPr>
              <a:cxnSpLocks/>
              <a:stCxn id="68"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28CA664-50C6-45F0-8189-7B5D70AECDFF}"/>
                </a:ext>
              </a:extLst>
            </p:cNvPr>
            <p:cNvCxnSpPr>
              <a:cxnSpLocks/>
              <a:stCxn id="69"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24342D-A551-4836-9C1B-CBC2778523B2}"/>
                </a:ext>
              </a:extLst>
            </p:cNvPr>
            <p:cNvCxnSpPr>
              <a:cxnSpLocks/>
              <a:stCxn id="68" idx="6"/>
              <a:endCxn id="69"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696F3A6-92E8-486C-8AB3-DB14F5A781CB}"/>
                </a:ext>
              </a:extLst>
            </p:cNvPr>
            <p:cNvCxnSpPr>
              <a:cxnSpLocks/>
              <a:stCxn id="69" idx="6"/>
              <a:endCxn id="70"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5302FDA-0DFB-4373-BA63-966EB75E458B}"/>
                </a:ext>
              </a:extLst>
            </p:cNvPr>
            <p:cNvCxnSpPr>
              <a:cxnSpLocks/>
              <a:stCxn id="71" idx="2"/>
              <a:endCxn id="70"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B9708C9-9EA6-444B-9493-C262C8587ECC}"/>
                </a:ext>
              </a:extLst>
            </p:cNvPr>
            <p:cNvCxnSpPr>
              <a:cxnSpLocks/>
              <a:stCxn id="92" idx="0"/>
              <a:endCxn id="70"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AD6997E-7D28-4871-A104-66870508E0C9}"/>
                </a:ext>
              </a:extLst>
            </p:cNvPr>
            <p:cNvCxnSpPr>
              <a:cxnSpLocks/>
              <a:endCxn id="70"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06250FD-E7E1-489D-BF99-F26F40F2185A}"/>
                </a:ext>
              </a:extLst>
            </p:cNvPr>
            <p:cNvCxnSpPr>
              <a:cxnSpLocks/>
              <a:stCxn id="92" idx="2"/>
              <a:endCxn id="71"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6386406-AF45-4243-A3CE-B999B3173187}"/>
                </a:ext>
              </a:extLst>
            </p:cNvPr>
            <p:cNvCxnSpPr>
              <a:cxnSpLocks/>
              <a:stCxn id="74" idx="2"/>
              <a:endCxn id="71"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D5006CB-5DF2-40B6-AB81-F281A518FBE2}"/>
                </a:ext>
              </a:extLst>
            </p:cNvPr>
            <p:cNvCxnSpPr>
              <a:cxnSpLocks/>
              <a:stCxn id="74"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478A5C-E9DE-4BD4-9302-9047B1E37831}"/>
                </a:ext>
              </a:extLst>
            </p:cNvPr>
            <p:cNvCxnSpPr>
              <a:cxnSpLocks/>
              <a:stCxn id="75"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CB0265-7B67-45B3-907F-D5C57FD12A8F}"/>
                </a:ext>
              </a:extLst>
            </p:cNvPr>
            <p:cNvCxnSpPr>
              <a:cxnSpLocks/>
              <a:stCxn id="75" idx="2"/>
              <a:endCxn id="74"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BEBDC40-4F04-43AF-9235-511BD8991CB4}"/>
                </a:ext>
              </a:extLst>
            </p:cNvPr>
            <p:cNvCxnSpPr>
              <a:cxnSpLocks/>
              <a:stCxn id="80" idx="4"/>
              <a:endCxn id="75"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E87124-017F-4B80-BBF3-C5E6623C9643}"/>
                </a:ext>
              </a:extLst>
            </p:cNvPr>
            <p:cNvCxnSpPr>
              <a:cxnSpLocks/>
              <a:stCxn id="79" idx="3"/>
              <a:endCxn id="75"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5E3BE2-7AB8-41E7-9C15-663FD7F14828}"/>
                </a:ext>
              </a:extLst>
            </p:cNvPr>
            <p:cNvCxnSpPr>
              <a:cxnSpLocks/>
              <a:stCxn id="79" idx="2"/>
              <a:endCxn id="80"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AB090-AC6A-4791-B391-3C67723BCF34}"/>
                </a:ext>
              </a:extLst>
            </p:cNvPr>
            <p:cNvCxnSpPr>
              <a:cxnSpLocks/>
              <a:stCxn id="79" idx="1"/>
              <a:endCxn id="81"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52B602A-BDBD-4CBD-BDBD-6A184FC089DB}"/>
                </a:ext>
              </a:extLst>
            </p:cNvPr>
            <p:cNvCxnSpPr>
              <a:cxnSpLocks/>
              <a:stCxn id="77" idx="1"/>
              <a:endCxn id="81"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581AAC1-C9B4-4FB1-A332-A98B8D5BF987}"/>
                </a:ext>
              </a:extLst>
            </p:cNvPr>
            <p:cNvCxnSpPr>
              <a:cxnSpLocks/>
              <a:stCxn id="77" idx="0"/>
              <a:endCxn id="78"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B566DE-9D94-4F86-89A4-DE48503D4F3D}"/>
                </a:ext>
              </a:extLst>
            </p:cNvPr>
            <p:cNvCxnSpPr>
              <a:cxnSpLocks/>
              <a:stCxn id="149" idx="7"/>
              <a:endCxn id="214"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9EF17E2-DCC8-4568-A56B-F26932E26F28}"/>
                </a:ext>
              </a:extLst>
            </p:cNvPr>
            <p:cNvCxnSpPr>
              <a:cxnSpLocks/>
              <a:endCxn id="76"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BC42C58-82B0-4062-96E5-3CE45ABB01D2}"/>
                </a:ext>
              </a:extLst>
            </p:cNvPr>
            <p:cNvCxnSpPr>
              <a:cxnSpLocks/>
              <a:stCxn id="149" idx="0"/>
              <a:endCxn id="213"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6B1E2D3-CC37-43DB-B224-CF094AE87BEF}"/>
                </a:ext>
              </a:extLst>
            </p:cNvPr>
            <p:cNvCxnSpPr>
              <a:cxnSpLocks/>
              <a:stCxn id="161" idx="0"/>
              <a:endCxn id="212"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68B794B-5012-469D-A5E4-E2AA74C2B613}"/>
                </a:ext>
              </a:extLst>
            </p:cNvPr>
            <p:cNvCxnSpPr>
              <a:cxnSpLocks/>
              <a:stCxn id="161" idx="1"/>
              <a:endCxn id="78"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042018-CBEB-425E-8BB1-B6881355BD02}"/>
                </a:ext>
              </a:extLst>
            </p:cNvPr>
            <p:cNvCxnSpPr>
              <a:cxnSpLocks/>
              <a:stCxn id="78" idx="2"/>
              <a:endCxn id="81"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6E5E3E0-873C-49B6-86D4-AA387C791319}"/>
                </a:ext>
              </a:extLst>
            </p:cNvPr>
            <p:cNvCxnSpPr>
              <a:cxnSpLocks/>
              <a:stCxn id="77" idx="2"/>
              <a:endCxn id="79"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576F6C5-8F99-49FB-928A-E066EDA8EC78}"/>
                </a:ext>
              </a:extLst>
            </p:cNvPr>
            <p:cNvCxnSpPr>
              <a:cxnSpLocks/>
              <a:stCxn id="76" idx="1"/>
              <a:endCxn id="79"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B790A7-38D6-421F-98F2-8A64F65A8C35}"/>
                </a:ext>
              </a:extLst>
            </p:cNvPr>
            <p:cNvCxnSpPr>
              <a:cxnSpLocks/>
              <a:stCxn id="76" idx="3"/>
              <a:endCxn id="93"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70814B4-C3F0-4ACA-A799-46E05D78DF1A}"/>
                </a:ext>
              </a:extLst>
            </p:cNvPr>
            <p:cNvCxnSpPr>
              <a:cxnSpLocks/>
              <a:stCxn id="79" idx="4"/>
              <a:endCxn id="93"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6CBE476-BFF2-43F3-9FA3-68A0168CD2B3}"/>
                </a:ext>
              </a:extLst>
            </p:cNvPr>
            <p:cNvCxnSpPr>
              <a:cxnSpLocks/>
              <a:stCxn id="75" idx="5"/>
              <a:endCxn id="93"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8B30D4-4CAF-42C9-BEBA-890C1F6EA145}"/>
                </a:ext>
              </a:extLst>
            </p:cNvPr>
            <p:cNvCxnSpPr>
              <a:cxnSpLocks/>
              <a:stCxn id="76" idx="7"/>
              <a:endCxn id="77"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A5EF37F-1534-40FF-9B41-11D888358ACF}"/>
                </a:ext>
              </a:extLst>
            </p:cNvPr>
            <p:cNvCxnSpPr>
              <a:cxnSpLocks/>
              <a:stCxn id="74" idx="7"/>
              <a:endCxn id="80"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5D7B48-210B-4F14-A1F5-F34D253EC0D1}"/>
                </a:ext>
              </a:extLst>
            </p:cNvPr>
            <p:cNvCxnSpPr>
              <a:cxnSpLocks/>
              <a:endCxn id="76"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1778CE64-8A34-4AB8-B8BC-1C83A21FD53B}"/>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5C1BD4B7-A32C-463B-90BE-D197EDC51866}"/>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D5B66207-1C6C-442B-9A34-78A42E11174D}"/>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98E5A07C-15C7-479E-98C7-04219666C602}"/>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6665D991-0B38-4DAB-80A8-821716D6F6D8}"/>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AA5B161B-23F7-4308-BB1A-2FBD63C758B0}"/>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11F06911-3547-4C63-BB01-3A5B580B4DA0}"/>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E9564CF0-2AA7-4D43-A7FA-E2F265BA6072}"/>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BA7E5921-B898-4C41-B479-EBD60023EC70}"/>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3E1607DA-9BAF-4737-A2F1-7FD39837F8DB}"/>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B76A5680-DC5A-4781-8CF7-437381489D74}"/>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4DE70953-16F3-4E12-824E-75C42AB65194}"/>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E7446F4E-D66A-4E22-8CFC-2A1B0809A646}"/>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3064C410-472C-4D12-965D-2D6904A86B68}"/>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F5DDD0D1-C519-43B4-816E-3999F4ADD46F}"/>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C4A317F-2403-4DA8-AE82-2C3C04AFED90}"/>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24476C86-B372-4E34-91F4-581B49882C64}"/>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60C1A70E-562C-42DA-9944-2984CCF3C98E}"/>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DD46C8F2-C1CC-48B0-A0E7-CB547A874C56}"/>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2CD91EBF-CCAE-4868-89B3-ACBCCDBF3852}"/>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5" name="Straight Connector 84">
              <a:extLst>
                <a:ext uri="{FF2B5EF4-FFF2-40B4-BE49-F238E27FC236}">
                  <a16:creationId xmlns:a16="http://schemas.microsoft.com/office/drawing/2014/main" id="{F5AAB568-ABD6-49A5-A275-209A21BB6A02}"/>
                </a:ext>
              </a:extLst>
            </p:cNvPr>
            <p:cNvCxnSpPr>
              <a:cxnSpLocks/>
              <a:stCxn id="84" idx="2"/>
              <a:endCxn id="66"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421EACF-F8B1-4121-8E4B-0D83DB34C24F}"/>
                </a:ext>
              </a:extLst>
            </p:cNvPr>
            <p:cNvCxnSpPr>
              <a:cxnSpLocks/>
              <a:stCxn id="67" idx="4"/>
              <a:endCxn id="68"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FD7A5A2F-679C-4E51-97B9-5CF49706EF79}"/>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8" name="Straight Connector 87">
              <a:extLst>
                <a:ext uri="{FF2B5EF4-FFF2-40B4-BE49-F238E27FC236}">
                  <a16:creationId xmlns:a16="http://schemas.microsoft.com/office/drawing/2014/main" id="{2C4FCA5A-1A56-4AAA-B4F1-EE25A8E77332}"/>
                </a:ext>
              </a:extLst>
            </p:cNvPr>
            <p:cNvCxnSpPr>
              <a:cxnSpLocks/>
              <a:stCxn id="87"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525B815-0F8F-4A37-A110-AD08B57764AE}"/>
                </a:ext>
              </a:extLst>
            </p:cNvPr>
            <p:cNvCxnSpPr>
              <a:cxnSpLocks/>
              <a:stCxn id="87"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444179A-0FED-45FC-A6C4-6A9C2F13084E}"/>
                </a:ext>
              </a:extLst>
            </p:cNvPr>
            <p:cNvCxnSpPr>
              <a:cxnSpLocks/>
              <a:stCxn id="87"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2CFCAEB-C673-4BCB-8FC3-6686BD51D984}"/>
                </a:ext>
              </a:extLst>
            </p:cNvPr>
            <p:cNvCxnSpPr>
              <a:cxnSpLocks/>
              <a:endCxn id="67"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2" name="Chord 91">
              <a:extLst>
                <a:ext uri="{FF2B5EF4-FFF2-40B4-BE49-F238E27FC236}">
                  <a16:creationId xmlns:a16="http://schemas.microsoft.com/office/drawing/2014/main" id="{F7A8CAF1-EF43-4F6B-BD3C-D522DCA3E88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3" name="Chord 92">
              <a:extLst>
                <a:ext uri="{FF2B5EF4-FFF2-40B4-BE49-F238E27FC236}">
                  <a16:creationId xmlns:a16="http://schemas.microsoft.com/office/drawing/2014/main" id="{823A6D03-5DA9-471E-88C3-F8023A864278}"/>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4" name="Straight Connector 93">
              <a:extLst>
                <a:ext uri="{FF2B5EF4-FFF2-40B4-BE49-F238E27FC236}">
                  <a16:creationId xmlns:a16="http://schemas.microsoft.com/office/drawing/2014/main" id="{8729BE7E-9588-470D-A7C6-550BE69A9A0D}"/>
                </a:ext>
              </a:extLst>
            </p:cNvPr>
            <p:cNvCxnSpPr>
              <a:cxnSpLocks/>
              <a:stCxn id="92" idx="1"/>
              <a:endCxn id="74"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764E409-368E-4421-8572-89BB9F8517EE}"/>
                </a:ext>
              </a:extLst>
            </p:cNvPr>
            <p:cNvCxnSpPr>
              <a:cxnSpLocks/>
              <a:endCxn id="146"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B3B1E7D-8426-465C-A291-E88409E969AD}"/>
                </a:ext>
              </a:extLst>
            </p:cNvPr>
            <p:cNvCxnSpPr>
              <a:cxnSpLocks/>
              <a:endCxn id="161"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DA5E4AF-0696-45AB-9E97-45F2B352F99B}"/>
                </a:ext>
              </a:extLst>
            </p:cNvPr>
            <p:cNvCxnSpPr>
              <a:cxnSpLocks/>
              <a:stCxn id="146" idx="0"/>
              <a:endCxn id="161"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4585D25-C8F0-4ACD-B678-3EF5EB5813E2}"/>
                </a:ext>
              </a:extLst>
            </p:cNvPr>
            <p:cNvCxnSpPr>
              <a:cxnSpLocks/>
              <a:stCxn id="212" idx="2"/>
              <a:endCxn id="148"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51C8DAE-4E32-4F81-80DB-A9806C5A47AA}"/>
                </a:ext>
              </a:extLst>
            </p:cNvPr>
            <p:cNvCxnSpPr>
              <a:cxnSpLocks/>
              <a:stCxn id="146" idx="7"/>
              <a:endCxn id="148"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9002EED-34DD-4CE9-B1A7-271B4C599F5B}"/>
                </a:ext>
              </a:extLst>
            </p:cNvPr>
            <p:cNvCxnSpPr>
              <a:cxnSpLocks/>
              <a:endCxn id="161"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0C6836D-2C57-44DD-BA1D-48F79C5F215D}"/>
                </a:ext>
              </a:extLst>
            </p:cNvPr>
            <p:cNvCxnSpPr>
              <a:cxnSpLocks/>
              <a:stCxn id="161" idx="6"/>
              <a:endCxn id="148"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7B4A6A9-E814-4E90-A21F-2164853DABE1}"/>
                </a:ext>
              </a:extLst>
            </p:cNvPr>
            <p:cNvCxnSpPr>
              <a:cxnSpLocks/>
              <a:stCxn id="147" idx="0"/>
              <a:endCxn id="148"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0963283-78CC-4734-BEEE-9E4584A0849C}"/>
                </a:ext>
              </a:extLst>
            </p:cNvPr>
            <p:cNvCxnSpPr>
              <a:cxnSpLocks/>
              <a:stCxn id="150" idx="1"/>
              <a:endCxn id="148"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6BE45B6-7848-4EF4-A688-45CDA62B6D29}"/>
                </a:ext>
              </a:extLst>
            </p:cNvPr>
            <p:cNvCxnSpPr>
              <a:cxnSpLocks/>
              <a:stCxn id="150" idx="0"/>
              <a:endCxn id="149"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40F770B-5135-4018-9FFB-DEDF6CC1B7F7}"/>
                </a:ext>
              </a:extLst>
            </p:cNvPr>
            <p:cNvCxnSpPr>
              <a:cxnSpLocks/>
              <a:stCxn id="149" idx="2"/>
              <a:endCxn id="148"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AA451A9-042C-4FA7-8457-5FFE52589E51}"/>
                </a:ext>
              </a:extLst>
            </p:cNvPr>
            <p:cNvCxnSpPr>
              <a:cxnSpLocks/>
              <a:stCxn id="149" idx="7"/>
              <a:endCxn id="157"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489B173-F147-45FD-B506-E47C81CE35D3}"/>
                </a:ext>
              </a:extLst>
            </p:cNvPr>
            <p:cNvCxnSpPr>
              <a:cxnSpLocks/>
              <a:stCxn id="149" idx="6"/>
              <a:endCxn id="156"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55CA66A-DAF9-457F-AC55-E4BDAFD2DA63}"/>
                </a:ext>
              </a:extLst>
            </p:cNvPr>
            <p:cNvCxnSpPr>
              <a:cxnSpLocks/>
              <a:stCxn id="156" idx="7"/>
              <a:endCxn id="157"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04DED4E-7E28-47DC-ABAB-95CE50EEF2B2}"/>
                </a:ext>
              </a:extLst>
            </p:cNvPr>
            <p:cNvCxnSpPr>
              <a:cxnSpLocks/>
              <a:stCxn id="213" idx="1"/>
              <a:endCxn id="148"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1DD2C0A-B1DF-457B-BFA8-FCCD585686F0}"/>
                </a:ext>
              </a:extLst>
            </p:cNvPr>
            <p:cNvCxnSpPr>
              <a:cxnSpLocks/>
              <a:endCxn id="146"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20C45F8-ADA3-4570-AA36-7F0686B73BA4}"/>
                </a:ext>
              </a:extLst>
            </p:cNvPr>
            <p:cNvCxnSpPr>
              <a:cxnSpLocks/>
              <a:stCxn id="147" idx="2"/>
              <a:endCxn id="146"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36D276E-8E20-4FFB-8E74-F936E4140C83}"/>
                </a:ext>
              </a:extLst>
            </p:cNvPr>
            <p:cNvCxnSpPr>
              <a:cxnSpLocks/>
              <a:stCxn id="162" idx="0"/>
              <a:endCxn id="146"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553AE79-13BE-44BD-BFC3-4BD8B40185C1}"/>
                </a:ext>
              </a:extLst>
            </p:cNvPr>
            <p:cNvCxnSpPr>
              <a:cxnSpLocks/>
              <a:endCxn id="146"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31CF59D-6B36-4669-A2D9-E60287B4B10C}"/>
                </a:ext>
              </a:extLst>
            </p:cNvPr>
            <p:cNvCxnSpPr>
              <a:cxnSpLocks/>
              <a:stCxn id="162" idx="2"/>
              <a:endCxn id="147"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831A53B-B1B1-411A-BF5B-5916E0E1D2C6}"/>
                </a:ext>
              </a:extLst>
            </p:cNvPr>
            <p:cNvCxnSpPr>
              <a:cxnSpLocks/>
              <a:stCxn id="150" idx="2"/>
              <a:endCxn id="147"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5E7C5B4-7A44-4862-B0B1-6BB7B3B23B3B}"/>
                </a:ext>
              </a:extLst>
            </p:cNvPr>
            <p:cNvCxnSpPr>
              <a:cxnSpLocks/>
              <a:stCxn id="150"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F0C9E01-7FEB-4A8E-9C55-230B33493C81}"/>
                </a:ext>
              </a:extLst>
            </p:cNvPr>
            <p:cNvCxnSpPr>
              <a:cxnSpLocks/>
              <a:stCxn id="151"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968DF65-6C10-4787-83C9-F64DA382DDA3}"/>
                </a:ext>
              </a:extLst>
            </p:cNvPr>
            <p:cNvCxnSpPr>
              <a:cxnSpLocks/>
              <a:stCxn id="151" idx="2"/>
              <a:endCxn id="150"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312999F-C864-4DCD-8A9F-412BD7C91EE9}"/>
                </a:ext>
              </a:extLst>
            </p:cNvPr>
            <p:cNvCxnSpPr>
              <a:cxnSpLocks/>
              <a:stCxn id="156" idx="4"/>
              <a:endCxn id="151"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3A5A1A7-BC3C-4FC3-9A79-2786E42641E7}"/>
                </a:ext>
              </a:extLst>
            </p:cNvPr>
            <p:cNvCxnSpPr>
              <a:cxnSpLocks/>
              <a:stCxn id="155" idx="3"/>
              <a:endCxn id="151"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6A6B448-8543-429C-AD07-C7A88C70E9C3}"/>
                </a:ext>
              </a:extLst>
            </p:cNvPr>
            <p:cNvCxnSpPr>
              <a:cxnSpLocks/>
              <a:stCxn id="155" idx="2"/>
              <a:endCxn id="156"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623E2D1-6EF7-48F3-85A3-8CB712C6D48D}"/>
                </a:ext>
              </a:extLst>
            </p:cNvPr>
            <p:cNvCxnSpPr>
              <a:cxnSpLocks/>
              <a:stCxn id="155" idx="1"/>
              <a:endCxn id="157"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7FD62DE-5A83-4318-B6B0-B890F6EB41EC}"/>
                </a:ext>
              </a:extLst>
            </p:cNvPr>
            <p:cNvCxnSpPr>
              <a:cxnSpLocks/>
              <a:stCxn id="153" idx="1"/>
              <a:endCxn id="157"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C642C72-7AF4-4B19-BB13-569C3B2C8F0E}"/>
                </a:ext>
              </a:extLst>
            </p:cNvPr>
            <p:cNvCxnSpPr>
              <a:cxnSpLocks/>
              <a:stCxn id="153" idx="0"/>
              <a:endCxn id="154"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67F1FA9-56C1-4B49-853A-461C645D3F97}"/>
                </a:ext>
              </a:extLst>
            </p:cNvPr>
            <p:cNvCxnSpPr>
              <a:cxnSpLocks/>
              <a:stCxn id="159" idx="0"/>
              <a:endCxn id="158"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B969A9C-FF12-43B2-9BA5-848BB9DB0809}"/>
                </a:ext>
              </a:extLst>
            </p:cNvPr>
            <p:cNvCxnSpPr>
              <a:cxnSpLocks/>
              <a:stCxn id="187" idx="7"/>
              <a:endCxn id="158"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C036594-5399-4D90-8C60-87C408468C10}"/>
                </a:ext>
              </a:extLst>
            </p:cNvPr>
            <p:cNvCxnSpPr>
              <a:cxnSpLocks/>
              <a:endCxn id="159"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36313FD-70F4-4F4D-8C64-3AF6D3517561}"/>
                </a:ext>
              </a:extLst>
            </p:cNvPr>
            <p:cNvCxnSpPr>
              <a:cxnSpLocks/>
              <a:stCxn id="186" idx="5"/>
              <a:endCxn id="160"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D19BE0A-F19A-4605-A17D-D9C9787E8F90}"/>
                </a:ext>
              </a:extLst>
            </p:cNvPr>
            <p:cNvCxnSpPr>
              <a:cxnSpLocks/>
              <a:endCxn id="160"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5BD129F-8B87-4381-8340-5766C1180F0D}"/>
                </a:ext>
              </a:extLst>
            </p:cNvPr>
            <p:cNvCxnSpPr>
              <a:cxnSpLocks/>
              <a:stCxn id="160"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33C9045-8981-4796-AC8C-4F42B8348F9A}"/>
                </a:ext>
              </a:extLst>
            </p:cNvPr>
            <p:cNvCxnSpPr>
              <a:cxnSpLocks/>
              <a:stCxn id="160" idx="3"/>
              <a:endCxn id="152"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18440AD-2920-4A55-83DF-72C36D34A5F5}"/>
                </a:ext>
              </a:extLst>
            </p:cNvPr>
            <p:cNvCxnSpPr>
              <a:cxnSpLocks/>
              <a:stCxn id="160" idx="1"/>
              <a:endCxn id="153"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4E634D4-DAC4-4EF0-B10C-4A12878B6D2E}"/>
                </a:ext>
              </a:extLst>
            </p:cNvPr>
            <p:cNvCxnSpPr>
              <a:cxnSpLocks/>
              <a:stCxn id="159" idx="2"/>
              <a:endCxn id="153"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7E52D44-6825-4881-90EE-BAFBF4652FAC}"/>
                </a:ext>
              </a:extLst>
            </p:cNvPr>
            <p:cNvCxnSpPr>
              <a:cxnSpLocks/>
              <a:stCxn id="158" idx="3"/>
              <a:endCxn id="153"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587078F-3404-47F4-8414-DB42332D19ED}"/>
                </a:ext>
              </a:extLst>
            </p:cNvPr>
            <p:cNvCxnSpPr>
              <a:cxnSpLocks/>
              <a:stCxn id="158" idx="2"/>
              <a:endCxn id="154"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4C12843-178D-49F3-A2D5-133BB3EC9069}"/>
                </a:ext>
              </a:extLst>
            </p:cNvPr>
            <p:cNvCxnSpPr>
              <a:cxnSpLocks/>
              <a:stCxn id="154" idx="1"/>
              <a:endCxn id="157"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28F2BCD-A00E-4B2B-BA6E-91B46E9F1295}"/>
                </a:ext>
              </a:extLst>
            </p:cNvPr>
            <p:cNvCxnSpPr>
              <a:cxnSpLocks/>
              <a:stCxn id="153" idx="2"/>
              <a:endCxn id="155"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BA3A63B-EDD5-47A3-A056-2A7629DE09AF}"/>
                </a:ext>
              </a:extLst>
            </p:cNvPr>
            <p:cNvCxnSpPr>
              <a:cxnSpLocks/>
              <a:stCxn id="152" idx="1"/>
              <a:endCxn id="155"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6267069-D617-48FB-AE44-CA5C971D795F}"/>
                </a:ext>
              </a:extLst>
            </p:cNvPr>
            <p:cNvCxnSpPr>
              <a:cxnSpLocks/>
              <a:stCxn id="152" idx="3"/>
              <a:endCxn id="163"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4E3C9D3-5C80-4FA7-B5C5-6DB61DAC2EC9}"/>
                </a:ext>
              </a:extLst>
            </p:cNvPr>
            <p:cNvCxnSpPr>
              <a:cxnSpLocks/>
              <a:stCxn id="155" idx="4"/>
              <a:endCxn id="163"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1371FFF-DA67-4F71-85B1-36282E281F36}"/>
                </a:ext>
              </a:extLst>
            </p:cNvPr>
            <p:cNvCxnSpPr>
              <a:cxnSpLocks/>
              <a:stCxn id="151" idx="5"/>
              <a:endCxn id="163"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5C12D1A-521D-4B4C-99C8-2CBBD181E6C0}"/>
                </a:ext>
              </a:extLst>
            </p:cNvPr>
            <p:cNvCxnSpPr>
              <a:cxnSpLocks/>
              <a:stCxn id="152" idx="7"/>
              <a:endCxn id="153"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5C3A192-FD94-4E68-9E98-D6FCCD649E1E}"/>
                </a:ext>
              </a:extLst>
            </p:cNvPr>
            <p:cNvCxnSpPr>
              <a:cxnSpLocks/>
              <a:stCxn id="150" idx="7"/>
              <a:endCxn id="156"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9966834-E72E-4571-9F6D-A26C2329CFD7}"/>
                </a:ext>
              </a:extLst>
            </p:cNvPr>
            <p:cNvCxnSpPr>
              <a:cxnSpLocks/>
              <a:endCxn id="152"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5A3EED2-9B46-421B-8AC9-1D0EC030D95C}"/>
                </a:ext>
              </a:extLst>
            </p:cNvPr>
            <p:cNvCxnSpPr>
              <a:cxnSpLocks/>
              <a:stCxn id="160" idx="7"/>
              <a:endCxn id="159"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770A659E-DBB0-477B-B77A-5B51FCF37BA4}"/>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7" name="Oval 146">
              <a:extLst>
                <a:ext uri="{FF2B5EF4-FFF2-40B4-BE49-F238E27FC236}">
                  <a16:creationId xmlns:a16="http://schemas.microsoft.com/office/drawing/2014/main" id="{99AEBEEA-A42C-4CED-BEF3-0623177C79F6}"/>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Oval 147">
              <a:extLst>
                <a:ext uri="{FF2B5EF4-FFF2-40B4-BE49-F238E27FC236}">
                  <a16:creationId xmlns:a16="http://schemas.microsoft.com/office/drawing/2014/main" id="{44A39910-EBA8-4D65-B720-0D1F10B10096}"/>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9" name="Oval 148">
              <a:extLst>
                <a:ext uri="{FF2B5EF4-FFF2-40B4-BE49-F238E27FC236}">
                  <a16:creationId xmlns:a16="http://schemas.microsoft.com/office/drawing/2014/main" id="{EFB37352-1CE1-48A0-93F7-62183E790E63}"/>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8E88D8CF-785E-49E7-A4D8-3DA6E3208D8C}"/>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338D7A39-9E88-4E4A-AF52-1587C607B4A5}"/>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B2456FCF-DA34-42B3-A18A-1B9F29062E89}"/>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7A9A99FC-3D48-4AD9-A501-24AD7880FFAC}"/>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E9E2DD63-3427-4C67-87DA-A512C804DAA9}"/>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02DA475C-6FA4-43FA-BC88-0D8AF2E52787}"/>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53803259-926D-48F7-AFC5-95EF1A9EF07B}"/>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5B8EDB19-ABFE-4A00-A0B6-C26EF4027485}"/>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90E5AA11-128D-403B-B7F9-23ACE85D3FCF}"/>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C793ED1A-2C78-44DA-9959-F95DB0F035EC}"/>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7664897C-F981-4F02-AA76-5668098A9759}"/>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13C34414-EB4D-4D07-9745-C83F05B85DD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Chord 161">
              <a:extLst>
                <a:ext uri="{FF2B5EF4-FFF2-40B4-BE49-F238E27FC236}">
                  <a16:creationId xmlns:a16="http://schemas.microsoft.com/office/drawing/2014/main" id="{29BCAC49-C95D-4601-BC5A-1DC1E68117C7}"/>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Chord 162">
              <a:extLst>
                <a:ext uri="{FF2B5EF4-FFF2-40B4-BE49-F238E27FC236}">
                  <a16:creationId xmlns:a16="http://schemas.microsoft.com/office/drawing/2014/main" id="{6649F059-3AED-40DE-A4FE-8537EF7F3ACE}"/>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4" name="Straight Connector 163">
              <a:extLst>
                <a:ext uri="{FF2B5EF4-FFF2-40B4-BE49-F238E27FC236}">
                  <a16:creationId xmlns:a16="http://schemas.microsoft.com/office/drawing/2014/main" id="{7B0AED5F-BFE0-44FE-B646-16ED2BFE29F9}"/>
                </a:ext>
              </a:extLst>
            </p:cNvPr>
            <p:cNvCxnSpPr>
              <a:cxnSpLocks/>
              <a:stCxn id="162" idx="1"/>
              <a:endCxn id="150"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44386F8-E470-4331-8A7B-62660C832945}"/>
                </a:ext>
              </a:extLst>
            </p:cNvPr>
            <p:cNvCxnSpPr>
              <a:cxnSpLocks/>
              <a:stCxn id="184" idx="6"/>
              <a:endCxn id="158"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1A80EA0-AD4D-4653-885A-2B7A49EE599F}"/>
                </a:ext>
              </a:extLst>
            </p:cNvPr>
            <p:cNvCxnSpPr>
              <a:cxnSpLocks/>
              <a:stCxn id="181" idx="4"/>
              <a:endCxn id="187"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13B372B-3BCC-48C2-9C4A-417537DF9526}"/>
                </a:ext>
              </a:extLst>
            </p:cNvPr>
            <p:cNvCxnSpPr>
              <a:cxnSpLocks/>
              <a:stCxn id="187" idx="4"/>
              <a:endCxn id="186"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2A96F0A-8BD1-4A9B-A74B-B79621A942C8}"/>
                </a:ext>
              </a:extLst>
            </p:cNvPr>
            <p:cNvCxnSpPr>
              <a:cxnSpLocks/>
              <a:stCxn id="185"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4D4E195-BBE9-4F77-8C22-A6784D1C6F31}"/>
                </a:ext>
              </a:extLst>
            </p:cNvPr>
            <p:cNvCxnSpPr>
              <a:cxnSpLocks/>
              <a:stCxn id="185" idx="0"/>
              <a:endCxn id="186"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61895F8-8678-47E8-9149-A5552E8DB93D}"/>
                </a:ext>
              </a:extLst>
            </p:cNvPr>
            <p:cNvCxnSpPr>
              <a:cxnSpLocks/>
              <a:stCxn id="195" idx="1"/>
              <a:endCxn id="181"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CB88FB4-AB6D-4EBD-A5D8-FCE1B61EE407}"/>
                </a:ext>
              </a:extLst>
            </p:cNvPr>
            <p:cNvCxnSpPr>
              <a:cxnSpLocks/>
              <a:stCxn id="186" idx="2"/>
              <a:endCxn id="195"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985195E-F967-4EC9-9EFB-2FF04E6E5839}"/>
                </a:ext>
              </a:extLst>
            </p:cNvPr>
            <p:cNvCxnSpPr>
              <a:cxnSpLocks/>
              <a:stCxn id="185"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AAC1CF5-094C-4870-B23D-6918C877CA72}"/>
                </a:ext>
              </a:extLst>
            </p:cNvPr>
            <p:cNvCxnSpPr>
              <a:cxnSpLocks/>
              <a:stCxn id="158" idx="1"/>
              <a:endCxn id="65"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B98C8BB-7D6E-4608-97B3-CEDCBF714CCC}"/>
                </a:ext>
              </a:extLst>
            </p:cNvPr>
            <p:cNvCxnSpPr>
              <a:cxnSpLocks/>
              <a:stCxn id="183" idx="6"/>
              <a:endCxn id="182"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3D12829-0044-4726-BB00-49C47C6A6CF7}"/>
                </a:ext>
              </a:extLst>
            </p:cNvPr>
            <p:cNvCxnSpPr>
              <a:cxnSpLocks/>
              <a:stCxn id="181" idx="7"/>
              <a:endCxn id="183"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A820C33-ACBA-4949-B158-640D0DC46215}"/>
                </a:ext>
              </a:extLst>
            </p:cNvPr>
            <p:cNvCxnSpPr>
              <a:cxnSpLocks/>
              <a:stCxn id="181" idx="5"/>
              <a:endCxn id="184"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B4E240C4-EC9B-4D55-BDE5-B26446A36DC8}"/>
                </a:ext>
              </a:extLst>
            </p:cNvPr>
            <p:cNvCxnSpPr>
              <a:cxnSpLocks/>
              <a:stCxn id="182" idx="3"/>
              <a:endCxn id="184"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D184AC54-0ECC-4CAA-BDDA-E757896D7E5C}"/>
                </a:ext>
              </a:extLst>
            </p:cNvPr>
            <p:cNvCxnSpPr>
              <a:cxnSpLocks/>
              <a:stCxn id="184" idx="4"/>
              <a:endCxn id="187"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CA2552F-AF03-47A3-881B-3570079312DF}"/>
                </a:ext>
              </a:extLst>
            </p:cNvPr>
            <p:cNvCxnSpPr>
              <a:cxnSpLocks/>
              <a:stCxn id="160" idx="2"/>
              <a:endCxn id="185"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041E8173-3727-455F-99BE-E6794C10CB67}"/>
                </a:ext>
              </a:extLst>
            </p:cNvPr>
            <p:cNvCxnSpPr>
              <a:cxnSpLocks/>
              <a:endCxn id="185"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86AC3163-C984-49C3-82E5-FD2CDD25A901}"/>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2" name="Oval 181">
              <a:extLst>
                <a:ext uri="{FF2B5EF4-FFF2-40B4-BE49-F238E27FC236}">
                  <a16:creationId xmlns:a16="http://schemas.microsoft.com/office/drawing/2014/main" id="{06D57681-E99A-49FB-91AF-BB7C291CEEB4}"/>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3" name="Oval 182">
              <a:extLst>
                <a:ext uri="{FF2B5EF4-FFF2-40B4-BE49-F238E27FC236}">
                  <a16:creationId xmlns:a16="http://schemas.microsoft.com/office/drawing/2014/main" id="{1DB81709-4C85-44BD-8F24-1755333D9F54}"/>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4" name="Oval 183">
              <a:extLst>
                <a:ext uri="{FF2B5EF4-FFF2-40B4-BE49-F238E27FC236}">
                  <a16:creationId xmlns:a16="http://schemas.microsoft.com/office/drawing/2014/main" id="{01C3F4FF-B7DB-4C59-A83C-8432C444C43C}"/>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E85FCD3C-ACC7-4C83-9CFD-EC2F05FC98B1}"/>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5E6F91D8-3DDE-4F23-BD5B-88A30DAB8EB4}"/>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Oval 186">
              <a:extLst>
                <a:ext uri="{FF2B5EF4-FFF2-40B4-BE49-F238E27FC236}">
                  <a16:creationId xmlns:a16="http://schemas.microsoft.com/office/drawing/2014/main" id="{88B0F5D1-2A42-4812-B03D-7B4367157E25}"/>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88" name="Straight Connector 187">
              <a:extLst>
                <a:ext uri="{FF2B5EF4-FFF2-40B4-BE49-F238E27FC236}">
                  <a16:creationId xmlns:a16="http://schemas.microsoft.com/office/drawing/2014/main" id="{2E55CC46-001F-4B7F-9196-036DCF756339}"/>
                </a:ext>
              </a:extLst>
            </p:cNvPr>
            <p:cNvCxnSpPr>
              <a:cxnSpLocks/>
              <a:stCxn id="187"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B80878C-27F5-4D46-8BDB-3EAC04E3A5A1}"/>
                </a:ext>
              </a:extLst>
            </p:cNvPr>
            <p:cNvCxnSpPr>
              <a:cxnSpLocks/>
              <a:stCxn id="183" idx="4"/>
              <a:endCxn id="184"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C49B82C3-A3D2-4626-B433-E7DB3E82FCC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1" name="Straight Connector 190">
              <a:extLst>
                <a:ext uri="{FF2B5EF4-FFF2-40B4-BE49-F238E27FC236}">
                  <a16:creationId xmlns:a16="http://schemas.microsoft.com/office/drawing/2014/main" id="{0756EF6C-0024-4A8A-A59D-537CDEF2CDB5}"/>
                </a:ext>
              </a:extLst>
            </p:cNvPr>
            <p:cNvCxnSpPr>
              <a:cxnSpLocks/>
              <a:stCxn id="190" idx="3"/>
              <a:endCxn id="154"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3681906-8BB5-446A-BB7C-8A27230428C2}"/>
                </a:ext>
              </a:extLst>
            </p:cNvPr>
            <p:cNvCxnSpPr>
              <a:cxnSpLocks/>
              <a:stCxn id="190" idx="2"/>
              <a:endCxn id="65"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A2A3B8B-AEED-41A5-A2CA-44FF8A451718}"/>
                </a:ext>
              </a:extLst>
            </p:cNvPr>
            <p:cNvCxnSpPr>
              <a:cxnSpLocks/>
              <a:stCxn id="183" idx="7"/>
              <a:endCxn id="67"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A6C75D2-2813-4F89-82CE-DA96F6DB3A37}"/>
                </a:ext>
              </a:extLst>
            </p:cNvPr>
            <p:cNvCxnSpPr>
              <a:cxnSpLocks/>
              <a:endCxn id="183"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5" name="Chord 194">
              <a:extLst>
                <a:ext uri="{FF2B5EF4-FFF2-40B4-BE49-F238E27FC236}">
                  <a16:creationId xmlns:a16="http://schemas.microsoft.com/office/drawing/2014/main" id="{42935506-8F11-40A9-83A3-E4049B70F85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6" name="Straight Connector 195">
              <a:extLst>
                <a:ext uri="{FF2B5EF4-FFF2-40B4-BE49-F238E27FC236}">
                  <a16:creationId xmlns:a16="http://schemas.microsoft.com/office/drawing/2014/main" id="{5D907A4A-8315-4AD1-BB0E-CF9E1887E73F}"/>
                </a:ext>
              </a:extLst>
            </p:cNvPr>
            <p:cNvCxnSpPr>
              <a:cxnSpLocks/>
              <a:stCxn id="186"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93A3420E-422C-484D-9DCD-7937E804DC24}"/>
                </a:ext>
              </a:extLst>
            </p:cNvPr>
            <p:cNvCxnSpPr>
              <a:cxnSpLocks/>
              <a:stCxn id="182" idx="6"/>
              <a:endCxn id="65"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5FA1B4D-520F-4D9A-A9C0-410FEB5EF39D}"/>
                </a:ext>
              </a:extLst>
            </p:cNvPr>
            <p:cNvCxnSpPr>
              <a:cxnSpLocks/>
              <a:stCxn id="182" idx="5"/>
              <a:endCxn id="158"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2FB801B-11C9-4D21-B32B-C79E1861BFF6}"/>
                </a:ext>
              </a:extLst>
            </p:cNvPr>
            <p:cNvCxnSpPr>
              <a:cxnSpLocks/>
              <a:stCxn id="67" idx="0"/>
              <a:endCxn id="182"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9711B41A-2280-41FF-A35D-F0F1D21D5DAC}"/>
                </a:ext>
              </a:extLst>
            </p:cNvPr>
            <p:cNvCxnSpPr>
              <a:cxnSpLocks/>
              <a:stCxn id="187" idx="5"/>
              <a:endCxn id="159"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73BCE6A-65BF-422D-B514-8528E52265A8}"/>
                </a:ext>
              </a:extLst>
            </p:cNvPr>
            <p:cNvCxnSpPr>
              <a:cxnSpLocks/>
              <a:stCxn id="154" idx="7"/>
              <a:endCxn id="65"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926C455-C102-4416-8236-1E45FDF4DE74}"/>
                </a:ext>
              </a:extLst>
            </p:cNvPr>
            <p:cNvCxnSpPr>
              <a:cxnSpLocks/>
              <a:stCxn id="83" idx="7"/>
              <a:endCxn id="190"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95FFCDB-8299-430F-8696-050827A70C4F}"/>
                </a:ext>
              </a:extLst>
            </p:cNvPr>
            <p:cNvCxnSpPr>
              <a:cxnSpLocks/>
              <a:stCxn id="157" idx="7"/>
              <a:endCxn id="72"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4177999-5E26-4FC5-BA0A-8DC88342C4B6}"/>
                </a:ext>
              </a:extLst>
            </p:cNvPr>
            <p:cNvCxnSpPr>
              <a:cxnSpLocks/>
              <a:stCxn id="157" idx="6"/>
              <a:endCxn id="190"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C7AE023E-0DAF-4C16-93DD-F45931DD1DBD}"/>
                </a:ext>
              </a:extLst>
            </p:cNvPr>
            <p:cNvCxnSpPr>
              <a:cxnSpLocks/>
              <a:stCxn id="73" idx="0"/>
              <a:endCxn id="157"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1145FB8-8712-4504-84D1-C9CEDE4C59DF}"/>
                </a:ext>
              </a:extLst>
            </p:cNvPr>
            <p:cNvCxnSpPr>
              <a:cxnSpLocks/>
              <a:stCxn id="213" idx="0"/>
              <a:endCxn id="212"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6455B68-5E2B-49CB-A34B-DAF796F677AA}"/>
                </a:ext>
              </a:extLst>
            </p:cNvPr>
            <p:cNvCxnSpPr>
              <a:cxnSpLocks/>
              <a:stCxn id="81" idx="0"/>
              <a:endCxn id="212"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2A2449F-2499-4F3E-B8D0-294DD0599DDA}"/>
                </a:ext>
              </a:extLst>
            </p:cNvPr>
            <p:cNvCxnSpPr>
              <a:cxnSpLocks/>
              <a:stCxn id="80" idx="0"/>
              <a:endCxn id="213"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EF37D6A-64B1-4CDF-98AD-FE4D6CCB6C1E}"/>
                </a:ext>
              </a:extLst>
            </p:cNvPr>
            <p:cNvCxnSpPr>
              <a:cxnSpLocks/>
              <a:stCxn id="157" idx="1"/>
              <a:endCxn id="214"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5B6DD24-A95E-4F96-B2AC-54C08CF59564}"/>
                </a:ext>
              </a:extLst>
            </p:cNvPr>
            <p:cNvCxnSpPr>
              <a:cxnSpLocks/>
              <a:stCxn id="73" idx="0"/>
              <a:endCxn id="214"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04502ED-BFCC-4C99-9615-AE6EF16F2419}"/>
                </a:ext>
              </a:extLst>
            </p:cNvPr>
            <p:cNvCxnSpPr>
              <a:cxnSpLocks/>
              <a:stCxn id="214" idx="7"/>
              <a:endCxn id="213"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id="{DE4CE4C3-0AFC-4D67-A44F-C8C7BC50BD61}"/>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3" name="Oval 212">
              <a:extLst>
                <a:ext uri="{FF2B5EF4-FFF2-40B4-BE49-F238E27FC236}">
                  <a16:creationId xmlns:a16="http://schemas.microsoft.com/office/drawing/2014/main" id="{54AD1F0E-F80F-4C30-A650-9410B1529BD4}"/>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4" name="Oval 213">
              <a:extLst>
                <a:ext uri="{FF2B5EF4-FFF2-40B4-BE49-F238E27FC236}">
                  <a16:creationId xmlns:a16="http://schemas.microsoft.com/office/drawing/2014/main" id="{4A0F734F-EBC3-4919-B1B4-79D48712BC27}"/>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5" name="Straight Connector 214">
              <a:extLst>
                <a:ext uri="{FF2B5EF4-FFF2-40B4-BE49-F238E27FC236}">
                  <a16:creationId xmlns:a16="http://schemas.microsoft.com/office/drawing/2014/main" id="{BF98D7D7-7844-4B59-9E70-1BFBFF56EACF}"/>
                </a:ext>
              </a:extLst>
            </p:cNvPr>
            <p:cNvCxnSpPr>
              <a:cxnSpLocks/>
              <a:stCxn id="78" idx="0"/>
              <a:endCxn id="212"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ED3C2B3-E2A8-412F-8091-331DF46D4365}"/>
                </a:ext>
              </a:extLst>
            </p:cNvPr>
            <p:cNvCxnSpPr>
              <a:cxnSpLocks/>
              <a:endCxn id="78"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864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868"/>
            <a:ext cx="8679898" cy="543688"/>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188BEA61-F084-411B-A153-E0C996B4C3E5}"/>
              </a:ext>
            </a:extLst>
          </p:cNvPr>
          <p:cNvGrpSpPr/>
          <p:nvPr userDrawn="1"/>
        </p:nvGrpSpPr>
        <p:grpSpPr>
          <a:xfrm>
            <a:off x="-74236" y="-78334"/>
            <a:ext cx="9306190" cy="5288975"/>
            <a:chOff x="-98982" y="-104349"/>
            <a:chExt cx="12408253" cy="7045442"/>
          </a:xfrm>
          <a:solidFill>
            <a:schemeClr val="bg1">
              <a:alpha val="10000"/>
            </a:schemeClr>
          </a:solidFill>
        </p:grpSpPr>
        <p:cxnSp>
          <p:nvCxnSpPr>
            <p:cNvPr id="4" name="Straight Connector 3">
              <a:extLst>
                <a:ext uri="{FF2B5EF4-FFF2-40B4-BE49-F238E27FC236}">
                  <a16:creationId xmlns:a16="http://schemas.microsoft.com/office/drawing/2014/main" id="{ADDA56C4-772B-4030-8288-CF4EE0ACD7E2}"/>
                </a:ext>
              </a:extLst>
            </p:cNvPr>
            <p:cNvCxnSpPr>
              <a:cxnSpLocks/>
              <a:stCxn id="67" idx="7"/>
              <a:endCxn id="65"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317D414-6D1F-4DF3-BE64-BFA09CDBA625}"/>
                </a:ext>
              </a:extLst>
            </p:cNvPr>
            <p:cNvCxnSpPr>
              <a:cxnSpLocks/>
              <a:stCxn id="65" idx="4"/>
              <a:endCxn id="84"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CA3AF4-DF13-434C-8812-36D1E4CA0C8C}"/>
                </a:ext>
              </a:extLst>
            </p:cNvPr>
            <p:cNvCxnSpPr>
              <a:cxnSpLocks/>
              <a:stCxn id="70" idx="2"/>
              <a:endCxn id="82"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7013D0F-98EC-4E8F-AFAD-6FF8A58C8F79}"/>
                </a:ext>
              </a:extLst>
            </p:cNvPr>
            <p:cNvCxnSpPr>
              <a:cxnSpLocks/>
              <a:stCxn id="84" idx="5"/>
              <a:endCxn id="70"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5402C70-DA29-46C8-9929-3BFD774E1E96}"/>
                </a:ext>
              </a:extLst>
            </p:cNvPr>
            <p:cNvCxnSpPr>
              <a:cxnSpLocks/>
              <a:stCxn id="65" idx="5"/>
              <a:endCxn id="83"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F5A109C-EC3F-422C-A121-E5A963F029CE}"/>
                </a:ext>
              </a:extLst>
            </p:cNvPr>
            <p:cNvCxnSpPr>
              <a:cxnSpLocks/>
              <a:stCxn id="70" idx="0"/>
              <a:endCxn id="83"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CBD052-10F9-4BA0-948B-2F90F95CCF48}"/>
                </a:ext>
              </a:extLst>
            </p:cNvPr>
            <p:cNvCxnSpPr>
              <a:cxnSpLocks/>
              <a:stCxn id="84" idx="3"/>
              <a:endCxn id="82"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9779E93-4BB6-4B21-8989-67DBBDB96BBD}"/>
                </a:ext>
              </a:extLst>
            </p:cNvPr>
            <p:cNvCxnSpPr>
              <a:cxnSpLocks/>
              <a:stCxn id="190" idx="7"/>
              <a:endCxn id="72"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9A3F5-EC14-47CF-A7B7-FBBC117BF8D6}"/>
                </a:ext>
              </a:extLst>
            </p:cNvPr>
            <p:cNvCxnSpPr>
              <a:cxnSpLocks/>
              <a:stCxn id="70" idx="7"/>
              <a:endCxn id="72"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2A6DD14-13A1-44D8-8E67-E21BF05E806F}"/>
                </a:ext>
              </a:extLst>
            </p:cNvPr>
            <p:cNvCxnSpPr>
              <a:cxnSpLocks/>
              <a:stCxn id="69"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A4F9A9-E257-4F7F-9EC0-F47089920E78}"/>
                </a:ext>
              </a:extLst>
            </p:cNvPr>
            <p:cNvCxnSpPr>
              <a:cxnSpLocks/>
              <a:stCxn id="84" idx="6"/>
              <a:endCxn id="83"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50FA7E4-672B-4306-BD9D-9594FD47A34B}"/>
                </a:ext>
              </a:extLst>
            </p:cNvPr>
            <p:cNvCxnSpPr>
              <a:cxnSpLocks/>
              <a:stCxn id="69" idx="0"/>
              <a:endCxn id="82"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A44F12F-39FA-49B2-885A-31EB31BFE498}"/>
                </a:ext>
              </a:extLst>
            </p:cNvPr>
            <p:cNvCxnSpPr>
              <a:cxnSpLocks/>
              <a:stCxn id="83" idx="6"/>
              <a:endCxn id="72"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A557438-998D-4A8A-892E-3C8105C3198D}"/>
                </a:ext>
              </a:extLst>
            </p:cNvPr>
            <p:cNvCxnSpPr>
              <a:cxnSpLocks/>
              <a:stCxn id="71" idx="0"/>
              <a:endCxn id="72"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0159477-E2AC-4275-9E18-1C97CECF82DE}"/>
                </a:ext>
              </a:extLst>
            </p:cNvPr>
            <p:cNvCxnSpPr>
              <a:cxnSpLocks/>
              <a:stCxn id="74" idx="1"/>
              <a:endCxn id="72"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2A740-0409-406D-A8D8-54F898453AD3}"/>
                </a:ext>
              </a:extLst>
            </p:cNvPr>
            <p:cNvCxnSpPr>
              <a:cxnSpLocks/>
              <a:stCxn id="74" idx="0"/>
              <a:endCxn id="73"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397D06-F070-460A-89C1-F12915D05733}"/>
                </a:ext>
              </a:extLst>
            </p:cNvPr>
            <p:cNvCxnSpPr>
              <a:cxnSpLocks/>
              <a:stCxn id="73" idx="2"/>
              <a:endCxn id="72"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FE479C-9912-490D-A8F2-91EEF028B5C7}"/>
                </a:ext>
              </a:extLst>
            </p:cNvPr>
            <p:cNvCxnSpPr>
              <a:cxnSpLocks/>
              <a:stCxn id="73" idx="7"/>
              <a:endCxn id="213"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226426-15CA-4F68-8B8E-C5A67FE330D6}"/>
                </a:ext>
              </a:extLst>
            </p:cNvPr>
            <p:cNvCxnSpPr>
              <a:cxnSpLocks/>
              <a:stCxn id="73" idx="6"/>
              <a:endCxn id="80"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3A7488D-6FAC-42C0-BC17-D6C2976BCE5C}"/>
                </a:ext>
              </a:extLst>
            </p:cNvPr>
            <p:cNvCxnSpPr>
              <a:cxnSpLocks/>
              <a:stCxn id="80" idx="7"/>
              <a:endCxn id="81"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C003D1E-8146-418A-9745-2A28B4C42ED4}"/>
                </a:ext>
              </a:extLst>
            </p:cNvPr>
            <p:cNvCxnSpPr>
              <a:cxnSpLocks/>
              <a:stCxn id="66" idx="0"/>
              <a:endCxn id="65"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2D599C-5047-4893-A175-F285A0534CDD}"/>
                </a:ext>
              </a:extLst>
            </p:cNvPr>
            <p:cNvCxnSpPr>
              <a:cxnSpLocks/>
              <a:stCxn id="82" idx="2"/>
              <a:endCxn id="66"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F1864F6-14D6-4ABA-9BB9-7050CF4D3690}"/>
                </a:ext>
              </a:extLst>
            </p:cNvPr>
            <p:cNvCxnSpPr>
              <a:cxnSpLocks/>
              <a:stCxn id="69" idx="1"/>
              <a:endCxn id="66"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84F8EA-8FCE-4CB2-9382-04F27F334F8E}"/>
                </a:ext>
              </a:extLst>
            </p:cNvPr>
            <p:cNvCxnSpPr>
              <a:cxnSpLocks/>
              <a:stCxn id="68" idx="7"/>
              <a:endCxn id="66"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141ABE3-6C95-4D90-B283-D166ED1AEDF4}"/>
                </a:ext>
              </a:extLst>
            </p:cNvPr>
            <p:cNvCxnSpPr>
              <a:cxnSpLocks/>
              <a:stCxn id="67" idx="6"/>
              <a:endCxn id="66"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715CA3F-D595-477C-9779-20F41BF1AF5F}"/>
                </a:ext>
              </a:extLst>
            </p:cNvPr>
            <p:cNvCxnSpPr>
              <a:cxnSpLocks/>
              <a:stCxn id="87" idx="7"/>
              <a:endCxn id="67"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97E5E86-16F1-4A17-890F-499B14B1230F}"/>
                </a:ext>
              </a:extLst>
            </p:cNvPr>
            <p:cNvCxnSpPr>
              <a:cxnSpLocks/>
              <a:stCxn id="87" idx="6"/>
              <a:endCxn id="68"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DEC264-0F46-48D2-8242-944EC2773248}"/>
                </a:ext>
              </a:extLst>
            </p:cNvPr>
            <p:cNvCxnSpPr>
              <a:cxnSpLocks/>
              <a:stCxn id="87"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869694-EA52-40E0-BB52-56E1764DF99C}"/>
                </a:ext>
              </a:extLst>
            </p:cNvPr>
            <p:cNvCxnSpPr>
              <a:cxnSpLocks/>
              <a:stCxn id="68"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0E8842D-7D03-42B7-A2D2-71FEE3F9696E}"/>
                </a:ext>
              </a:extLst>
            </p:cNvPr>
            <p:cNvCxnSpPr>
              <a:cxnSpLocks/>
              <a:stCxn id="68"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4CCA081-11EB-4C65-9FBE-D4DCD0940F6B}"/>
                </a:ext>
              </a:extLst>
            </p:cNvPr>
            <p:cNvCxnSpPr>
              <a:cxnSpLocks/>
              <a:stCxn id="69"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48827F6-818C-4F97-BD8A-55630B1CA0B1}"/>
                </a:ext>
              </a:extLst>
            </p:cNvPr>
            <p:cNvCxnSpPr>
              <a:cxnSpLocks/>
              <a:stCxn id="68" idx="6"/>
              <a:endCxn id="69"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C9E58A4-32BF-454A-B4E3-A6235436EA3B}"/>
                </a:ext>
              </a:extLst>
            </p:cNvPr>
            <p:cNvCxnSpPr>
              <a:cxnSpLocks/>
              <a:stCxn id="69" idx="6"/>
              <a:endCxn id="70"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1229AF0-E81A-4893-BAAF-F3ABAFD5767F}"/>
                </a:ext>
              </a:extLst>
            </p:cNvPr>
            <p:cNvCxnSpPr>
              <a:cxnSpLocks/>
              <a:stCxn id="71" idx="2"/>
              <a:endCxn id="70"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FE634C6-B9C5-4125-8110-1E61E4DD9ED5}"/>
                </a:ext>
              </a:extLst>
            </p:cNvPr>
            <p:cNvCxnSpPr>
              <a:cxnSpLocks/>
              <a:stCxn id="92" idx="0"/>
              <a:endCxn id="70"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BC3B956-CE52-4427-BB04-3524AF10DA83}"/>
                </a:ext>
              </a:extLst>
            </p:cNvPr>
            <p:cNvCxnSpPr>
              <a:cxnSpLocks/>
              <a:endCxn id="70"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5DAE1E-F3BC-4352-A813-620A10844687}"/>
                </a:ext>
              </a:extLst>
            </p:cNvPr>
            <p:cNvCxnSpPr>
              <a:cxnSpLocks/>
              <a:stCxn id="92" idx="2"/>
              <a:endCxn id="71"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45C4ED-201A-4515-856B-C365A565D0FA}"/>
                </a:ext>
              </a:extLst>
            </p:cNvPr>
            <p:cNvCxnSpPr>
              <a:cxnSpLocks/>
              <a:stCxn id="74" idx="2"/>
              <a:endCxn id="71"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3CBE530-18CF-417E-A814-D323CFCE11C8}"/>
                </a:ext>
              </a:extLst>
            </p:cNvPr>
            <p:cNvCxnSpPr>
              <a:cxnSpLocks/>
              <a:stCxn id="74"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0068FD9-31AB-4D44-80A0-838119BE3AC0}"/>
                </a:ext>
              </a:extLst>
            </p:cNvPr>
            <p:cNvCxnSpPr>
              <a:cxnSpLocks/>
              <a:stCxn id="75"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886351E-3166-4797-803D-CF8339B4A5AC}"/>
                </a:ext>
              </a:extLst>
            </p:cNvPr>
            <p:cNvCxnSpPr>
              <a:cxnSpLocks/>
              <a:stCxn id="75" idx="2"/>
              <a:endCxn id="74"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19E2DAA-D706-4503-90E1-A1A8B932848A}"/>
                </a:ext>
              </a:extLst>
            </p:cNvPr>
            <p:cNvCxnSpPr>
              <a:cxnSpLocks/>
              <a:stCxn id="80" idx="4"/>
              <a:endCxn id="75"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ACD23D-4F2E-406B-A5A8-E2127C71F02F}"/>
                </a:ext>
              </a:extLst>
            </p:cNvPr>
            <p:cNvCxnSpPr>
              <a:cxnSpLocks/>
              <a:stCxn id="79" idx="3"/>
              <a:endCxn id="75"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00820C2-DB84-45A7-BBCA-04606D0A11C1}"/>
                </a:ext>
              </a:extLst>
            </p:cNvPr>
            <p:cNvCxnSpPr>
              <a:cxnSpLocks/>
              <a:stCxn id="79" idx="2"/>
              <a:endCxn id="80"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C0AA88-8F30-4D3E-B5F9-75B35A47718F}"/>
                </a:ext>
              </a:extLst>
            </p:cNvPr>
            <p:cNvCxnSpPr>
              <a:cxnSpLocks/>
              <a:stCxn id="79" idx="1"/>
              <a:endCxn id="81"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2FC2FD9-01CB-4D14-BD97-8FAA54420228}"/>
                </a:ext>
              </a:extLst>
            </p:cNvPr>
            <p:cNvCxnSpPr>
              <a:cxnSpLocks/>
              <a:stCxn id="77" idx="1"/>
              <a:endCxn id="81"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3488574-B736-48E7-8862-6EC14F597A52}"/>
                </a:ext>
              </a:extLst>
            </p:cNvPr>
            <p:cNvCxnSpPr>
              <a:cxnSpLocks/>
              <a:stCxn id="77" idx="0"/>
              <a:endCxn id="78"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8FC0805-6617-4282-A4EC-5681979E0ECF}"/>
                </a:ext>
              </a:extLst>
            </p:cNvPr>
            <p:cNvCxnSpPr>
              <a:cxnSpLocks/>
              <a:stCxn id="149" idx="7"/>
              <a:endCxn id="214"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52AF10-17A2-40CA-8FAE-393DBAE67FDC}"/>
                </a:ext>
              </a:extLst>
            </p:cNvPr>
            <p:cNvCxnSpPr>
              <a:cxnSpLocks/>
              <a:endCxn id="76"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3A0CBE-5425-4EEF-8C79-D2A4CDFE0087}"/>
                </a:ext>
              </a:extLst>
            </p:cNvPr>
            <p:cNvCxnSpPr>
              <a:cxnSpLocks/>
              <a:stCxn id="149" idx="0"/>
              <a:endCxn id="213"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DC92F44-5A2D-4D2A-AC22-44EDE0E9780F}"/>
                </a:ext>
              </a:extLst>
            </p:cNvPr>
            <p:cNvCxnSpPr>
              <a:cxnSpLocks/>
              <a:stCxn id="161" idx="0"/>
              <a:endCxn id="212"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D1F59CC-9F6D-409E-85EE-1E8FF91F7A10}"/>
                </a:ext>
              </a:extLst>
            </p:cNvPr>
            <p:cNvCxnSpPr>
              <a:cxnSpLocks/>
              <a:stCxn id="161" idx="1"/>
              <a:endCxn id="78"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D86B92-CA1A-4B58-AFDF-61E3CEE8FD29}"/>
                </a:ext>
              </a:extLst>
            </p:cNvPr>
            <p:cNvCxnSpPr>
              <a:cxnSpLocks/>
              <a:stCxn id="78" idx="2"/>
              <a:endCxn id="81"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049A67-6896-4534-9F74-9761B7AED830}"/>
                </a:ext>
              </a:extLst>
            </p:cNvPr>
            <p:cNvCxnSpPr>
              <a:cxnSpLocks/>
              <a:stCxn id="77" idx="2"/>
              <a:endCxn id="79"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4BFB0B-ECEA-4EBA-9214-12B78FFF0215}"/>
                </a:ext>
              </a:extLst>
            </p:cNvPr>
            <p:cNvCxnSpPr>
              <a:cxnSpLocks/>
              <a:stCxn id="76" idx="1"/>
              <a:endCxn id="79"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9E77413-84EA-4708-8F56-F4835C50567D}"/>
                </a:ext>
              </a:extLst>
            </p:cNvPr>
            <p:cNvCxnSpPr>
              <a:cxnSpLocks/>
              <a:stCxn id="76" idx="3"/>
              <a:endCxn id="93"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C0AB6CE-3E2D-4F84-BE9F-92D268FD958F}"/>
                </a:ext>
              </a:extLst>
            </p:cNvPr>
            <p:cNvCxnSpPr>
              <a:cxnSpLocks/>
              <a:stCxn id="79" idx="4"/>
              <a:endCxn id="93"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6957BFA-CA25-48E0-8413-F85EA39F4C86}"/>
                </a:ext>
              </a:extLst>
            </p:cNvPr>
            <p:cNvCxnSpPr>
              <a:cxnSpLocks/>
              <a:stCxn id="75" idx="5"/>
              <a:endCxn id="93"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4006D20-08DD-4545-BCA9-EFE3F27595DE}"/>
                </a:ext>
              </a:extLst>
            </p:cNvPr>
            <p:cNvCxnSpPr>
              <a:cxnSpLocks/>
              <a:stCxn id="76" idx="7"/>
              <a:endCxn id="77"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BAEECE7-0370-4D79-A10B-B127915D50C0}"/>
                </a:ext>
              </a:extLst>
            </p:cNvPr>
            <p:cNvCxnSpPr>
              <a:cxnSpLocks/>
              <a:stCxn id="74" idx="7"/>
              <a:endCxn id="80"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CACA70-3195-4F12-9A0E-A03B1E8B0B72}"/>
                </a:ext>
              </a:extLst>
            </p:cNvPr>
            <p:cNvCxnSpPr>
              <a:cxnSpLocks/>
              <a:endCxn id="76"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F9A0CF29-7E7D-4415-955A-09F2426386E1}"/>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30578A5C-1F01-4CA3-B7F5-AC6FD08AB58B}"/>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70E373F0-803F-47DA-87A5-C49157314A49}"/>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93A239E2-9DA2-4181-B0B9-EA01621430E6}"/>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DC8CAE03-0F09-4226-B3DB-814D99B49CF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CC265633-D48A-4984-9025-BBD3E52BBDFD}"/>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4EC04EB0-6848-49E9-B0BA-E367F83C5991}"/>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0D1B0A5F-61CF-48E9-B091-D65275F73047}"/>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2E4B71BA-CEE3-4199-A6EE-29E3C7CDEC8D}"/>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C49302C2-F326-4081-B4F7-33A3D4932BAF}"/>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0D64FF31-A5D4-4F30-AF57-97FBA6A55F8D}"/>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F1A27F02-C0D0-43A9-8120-3E99FA8AB8DB}"/>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3AEBFF7A-79AB-4703-BBC7-557395A2E875}"/>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D9437B5C-8938-48D9-AD43-72E9DCEA5558}"/>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D3FEB664-BE2F-4CA5-B33F-191CA498D62B}"/>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E54A5C6C-3325-4FDB-9890-E62D89C2225E}"/>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1E4D3BA3-EA8D-4529-8ECF-507EC98AFAB7}"/>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EE41EF2B-C5E8-4A60-BFBD-85621920A25B}"/>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4B7B1FEF-CD0A-4E0C-A130-9525DFCBF44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78748288-C12D-44B0-BE2B-36E5C262034E}"/>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5" name="Straight Connector 84">
              <a:extLst>
                <a:ext uri="{FF2B5EF4-FFF2-40B4-BE49-F238E27FC236}">
                  <a16:creationId xmlns:a16="http://schemas.microsoft.com/office/drawing/2014/main" id="{C1A87C0B-63C2-476D-BBBF-EF1B21DF24CC}"/>
                </a:ext>
              </a:extLst>
            </p:cNvPr>
            <p:cNvCxnSpPr>
              <a:cxnSpLocks/>
              <a:stCxn id="84" idx="2"/>
              <a:endCxn id="66"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803EB28-A9C8-4470-9F9B-4AE805126ADA}"/>
                </a:ext>
              </a:extLst>
            </p:cNvPr>
            <p:cNvCxnSpPr>
              <a:cxnSpLocks/>
              <a:stCxn id="67" idx="4"/>
              <a:endCxn id="68"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3425DCB6-6A11-4D27-B704-878D16B6C27E}"/>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8" name="Straight Connector 87">
              <a:extLst>
                <a:ext uri="{FF2B5EF4-FFF2-40B4-BE49-F238E27FC236}">
                  <a16:creationId xmlns:a16="http://schemas.microsoft.com/office/drawing/2014/main" id="{606090CA-A219-4B53-B9F2-90DB6D82C0FB}"/>
                </a:ext>
              </a:extLst>
            </p:cNvPr>
            <p:cNvCxnSpPr>
              <a:cxnSpLocks/>
              <a:stCxn id="87"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C0A3B4B-E254-4380-BEA5-E1713DFD8C9A}"/>
                </a:ext>
              </a:extLst>
            </p:cNvPr>
            <p:cNvCxnSpPr>
              <a:cxnSpLocks/>
              <a:stCxn id="87"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4D7E61-8DA7-4AE9-A14D-584346C15ACC}"/>
                </a:ext>
              </a:extLst>
            </p:cNvPr>
            <p:cNvCxnSpPr>
              <a:cxnSpLocks/>
              <a:stCxn id="87"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8652454-F35B-4869-8467-07A96C5C5D3E}"/>
                </a:ext>
              </a:extLst>
            </p:cNvPr>
            <p:cNvCxnSpPr>
              <a:cxnSpLocks/>
              <a:endCxn id="67"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2" name="Chord 91">
              <a:extLst>
                <a:ext uri="{FF2B5EF4-FFF2-40B4-BE49-F238E27FC236}">
                  <a16:creationId xmlns:a16="http://schemas.microsoft.com/office/drawing/2014/main" id="{25E71840-1B2B-40B3-9A6C-37271BE8D491}"/>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3" name="Chord 92">
              <a:extLst>
                <a:ext uri="{FF2B5EF4-FFF2-40B4-BE49-F238E27FC236}">
                  <a16:creationId xmlns:a16="http://schemas.microsoft.com/office/drawing/2014/main" id="{603D1F3D-C1F7-438E-8BCE-BE6D69305C76}"/>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4" name="Straight Connector 93">
              <a:extLst>
                <a:ext uri="{FF2B5EF4-FFF2-40B4-BE49-F238E27FC236}">
                  <a16:creationId xmlns:a16="http://schemas.microsoft.com/office/drawing/2014/main" id="{D9F205BD-2C8B-43BC-98D2-709102ABF2F5}"/>
                </a:ext>
              </a:extLst>
            </p:cNvPr>
            <p:cNvCxnSpPr>
              <a:cxnSpLocks/>
              <a:stCxn id="92" idx="1"/>
              <a:endCxn id="74"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D712903-4B0D-4856-8951-8C9DE97B17D9}"/>
                </a:ext>
              </a:extLst>
            </p:cNvPr>
            <p:cNvCxnSpPr>
              <a:cxnSpLocks/>
              <a:endCxn id="146"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937B2C4-5F7B-4004-9E30-556DB06E9D08}"/>
                </a:ext>
              </a:extLst>
            </p:cNvPr>
            <p:cNvCxnSpPr>
              <a:cxnSpLocks/>
              <a:endCxn id="161"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2B5747D-7248-4A7A-BFBF-0DCF6003F6DA}"/>
                </a:ext>
              </a:extLst>
            </p:cNvPr>
            <p:cNvCxnSpPr>
              <a:cxnSpLocks/>
              <a:stCxn id="146" idx="0"/>
              <a:endCxn id="161"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8997E36-E756-4E00-A545-4959E5D5E074}"/>
                </a:ext>
              </a:extLst>
            </p:cNvPr>
            <p:cNvCxnSpPr>
              <a:cxnSpLocks/>
              <a:stCxn id="212" idx="2"/>
              <a:endCxn id="148"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FAED0D6-FBED-484D-A9C3-D7D92ACACE81}"/>
                </a:ext>
              </a:extLst>
            </p:cNvPr>
            <p:cNvCxnSpPr>
              <a:cxnSpLocks/>
              <a:stCxn id="146" idx="7"/>
              <a:endCxn id="148"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97BA021-07A9-4526-882A-D5E3A52ED095}"/>
                </a:ext>
              </a:extLst>
            </p:cNvPr>
            <p:cNvCxnSpPr>
              <a:cxnSpLocks/>
              <a:endCxn id="161"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9F84AE7-9CF7-4119-A8B0-097CBD106329}"/>
                </a:ext>
              </a:extLst>
            </p:cNvPr>
            <p:cNvCxnSpPr>
              <a:cxnSpLocks/>
              <a:stCxn id="161" idx="6"/>
              <a:endCxn id="148"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E96F9A7-F64E-47B1-9D35-77A46EF68E24}"/>
                </a:ext>
              </a:extLst>
            </p:cNvPr>
            <p:cNvCxnSpPr>
              <a:cxnSpLocks/>
              <a:stCxn id="147" idx="0"/>
              <a:endCxn id="148"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D87D556-8B8C-4018-AF9F-7882F06508A2}"/>
                </a:ext>
              </a:extLst>
            </p:cNvPr>
            <p:cNvCxnSpPr>
              <a:cxnSpLocks/>
              <a:stCxn id="150" idx="1"/>
              <a:endCxn id="148"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FBA1BA1-4EFB-442C-A893-3A7E360D2E6B}"/>
                </a:ext>
              </a:extLst>
            </p:cNvPr>
            <p:cNvCxnSpPr>
              <a:cxnSpLocks/>
              <a:stCxn id="150" idx="0"/>
              <a:endCxn id="149"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B7EB176-CE51-40A5-AAF5-2D95CE201F7A}"/>
                </a:ext>
              </a:extLst>
            </p:cNvPr>
            <p:cNvCxnSpPr>
              <a:cxnSpLocks/>
              <a:stCxn id="149" idx="2"/>
              <a:endCxn id="148"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CE37FAB-0B9D-4046-B13E-BF9E43EE27E3}"/>
                </a:ext>
              </a:extLst>
            </p:cNvPr>
            <p:cNvCxnSpPr>
              <a:cxnSpLocks/>
              <a:stCxn id="149" idx="7"/>
              <a:endCxn id="157"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161F570-896F-4130-94FA-CD97F0B6A1E2}"/>
                </a:ext>
              </a:extLst>
            </p:cNvPr>
            <p:cNvCxnSpPr>
              <a:cxnSpLocks/>
              <a:stCxn id="149" idx="6"/>
              <a:endCxn id="156"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45505DD-0AE8-4F43-B924-A4C7E3681C1D}"/>
                </a:ext>
              </a:extLst>
            </p:cNvPr>
            <p:cNvCxnSpPr>
              <a:cxnSpLocks/>
              <a:stCxn id="156" idx="7"/>
              <a:endCxn id="157"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CC3C596-8AF1-4764-A921-656F3A3415F5}"/>
                </a:ext>
              </a:extLst>
            </p:cNvPr>
            <p:cNvCxnSpPr>
              <a:cxnSpLocks/>
              <a:stCxn id="213" idx="1"/>
              <a:endCxn id="148"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090B441-2210-4622-847D-F558ABA9CA4D}"/>
                </a:ext>
              </a:extLst>
            </p:cNvPr>
            <p:cNvCxnSpPr>
              <a:cxnSpLocks/>
              <a:endCxn id="146"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E9D913C-2266-4C7F-8D60-95A919BB2513}"/>
                </a:ext>
              </a:extLst>
            </p:cNvPr>
            <p:cNvCxnSpPr>
              <a:cxnSpLocks/>
              <a:stCxn id="147" idx="2"/>
              <a:endCxn id="146"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31B2045-6B0E-4746-A932-3206CA869813}"/>
                </a:ext>
              </a:extLst>
            </p:cNvPr>
            <p:cNvCxnSpPr>
              <a:cxnSpLocks/>
              <a:stCxn id="162" idx="0"/>
              <a:endCxn id="146"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51C700C-5DF3-4643-B077-623C789B67EC}"/>
                </a:ext>
              </a:extLst>
            </p:cNvPr>
            <p:cNvCxnSpPr>
              <a:cxnSpLocks/>
              <a:endCxn id="146"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62D7FA2-0EC2-4A54-BE42-44C27BF0F090}"/>
                </a:ext>
              </a:extLst>
            </p:cNvPr>
            <p:cNvCxnSpPr>
              <a:cxnSpLocks/>
              <a:stCxn id="162" idx="2"/>
              <a:endCxn id="147"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A4F23A0-6056-4A02-997B-D36D2B5B2F1E}"/>
                </a:ext>
              </a:extLst>
            </p:cNvPr>
            <p:cNvCxnSpPr>
              <a:cxnSpLocks/>
              <a:stCxn id="150" idx="2"/>
              <a:endCxn id="147"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FE5CC08-9887-4BE7-B0F4-E8306DCD1A84}"/>
                </a:ext>
              </a:extLst>
            </p:cNvPr>
            <p:cNvCxnSpPr>
              <a:cxnSpLocks/>
              <a:stCxn id="150"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FFF8BCE-6CCB-483E-90C3-CF8770771674}"/>
                </a:ext>
              </a:extLst>
            </p:cNvPr>
            <p:cNvCxnSpPr>
              <a:cxnSpLocks/>
              <a:stCxn id="151"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C62B022-52EF-42FB-A01D-8449A16414F5}"/>
                </a:ext>
              </a:extLst>
            </p:cNvPr>
            <p:cNvCxnSpPr>
              <a:cxnSpLocks/>
              <a:stCxn id="151" idx="2"/>
              <a:endCxn id="150"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109D186-B0FC-4E42-AF7E-CA05D1676E99}"/>
                </a:ext>
              </a:extLst>
            </p:cNvPr>
            <p:cNvCxnSpPr>
              <a:cxnSpLocks/>
              <a:stCxn id="156" idx="4"/>
              <a:endCxn id="151"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2A9EFED-3B59-44E0-BBD8-5B029509752F}"/>
                </a:ext>
              </a:extLst>
            </p:cNvPr>
            <p:cNvCxnSpPr>
              <a:cxnSpLocks/>
              <a:stCxn id="155" idx="3"/>
              <a:endCxn id="151"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8FA5C67-3B3F-4363-8163-52654A4C0E85}"/>
                </a:ext>
              </a:extLst>
            </p:cNvPr>
            <p:cNvCxnSpPr>
              <a:cxnSpLocks/>
              <a:stCxn id="155" idx="2"/>
              <a:endCxn id="156"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9F634F9-46E6-43C3-AACC-7846717EFFFC}"/>
                </a:ext>
              </a:extLst>
            </p:cNvPr>
            <p:cNvCxnSpPr>
              <a:cxnSpLocks/>
              <a:stCxn id="155" idx="1"/>
              <a:endCxn id="157"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E407357-6AA2-436F-8820-703F22FE2F1E}"/>
                </a:ext>
              </a:extLst>
            </p:cNvPr>
            <p:cNvCxnSpPr>
              <a:cxnSpLocks/>
              <a:stCxn id="153" idx="1"/>
              <a:endCxn id="157"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43ED58E-1BF5-4611-8E8C-AC8C9192C4E5}"/>
                </a:ext>
              </a:extLst>
            </p:cNvPr>
            <p:cNvCxnSpPr>
              <a:cxnSpLocks/>
              <a:stCxn id="153" idx="0"/>
              <a:endCxn id="154"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E5E9E1C-C166-4570-ABF1-3C31D744B687}"/>
                </a:ext>
              </a:extLst>
            </p:cNvPr>
            <p:cNvCxnSpPr>
              <a:cxnSpLocks/>
              <a:stCxn id="159" idx="0"/>
              <a:endCxn id="158"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0D7E7D3-3A82-48B0-B861-6143303D001D}"/>
                </a:ext>
              </a:extLst>
            </p:cNvPr>
            <p:cNvCxnSpPr>
              <a:cxnSpLocks/>
              <a:stCxn id="187" idx="7"/>
              <a:endCxn id="158"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AD4F134-8462-4C86-B7EC-C4F9765BC55A}"/>
                </a:ext>
              </a:extLst>
            </p:cNvPr>
            <p:cNvCxnSpPr>
              <a:cxnSpLocks/>
              <a:endCxn id="159"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09DFC11-0459-4191-8092-01CF2FF696B5}"/>
                </a:ext>
              </a:extLst>
            </p:cNvPr>
            <p:cNvCxnSpPr>
              <a:cxnSpLocks/>
              <a:stCxn id="186" idx="5"/>
              <a:endCxn id="160"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ED7E41B-B092-490F-B0E3-16DA3F812FD0}"/>
                </a:ext>
              </a:extLst>
            </p:cNvPr>
            <p:cNvCxnSpPr>
              <a:cxnSpLocks/>
              <a:endCxn id="160"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83225FC-EB05-4F81-9093-F182D7A25D2B}"/>
                </a:ext>
              </a:extLst>
            </p:cNvPr>
            <p:cNvCxnSpPr>
              <a:cxnSpLocks/>
              <a:stCxn id="160"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10C58C2-7623-4393-86D6-E47848C14C1C}"/>
                </a:ext>
              </a:extLst>
            </p:cNvPr>
            <p:cNvCxnSpPr>
              <a:cxnSpLocks/>
              <a:stCxn id="160" idx="3"/>
              <a:endCxn id="152"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2129BA8-3618-4774-B4D6-16EA3693E6BC}"/>
                </a:ext>
              </a:extLst>
            </p:cNvPr>
            <p:cNvCxnSpPr>
              <a:cxnSpLocks/>
              <a:stCxn id="160" idx="1"/>
              <a:endCxn id="153"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5A7FC49-4454-4B65-9406-6A7FFA24A740}"/>
                </a:ext>
              </a:extLst>
            </p:cNvPr>
            <p:cNvCxnSpPr>
              <a:cxnSpLocks/>
              <a:stCxn id="159" idx="2"/>
              <a:endCxn id="153"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6A9FE50-AA52-4C16-9F12-807D87990E41}"/>
                </a:ext>
              </a:extLst>
            </p:cNvPr>
            <p:cNvCxnSpPr>
              <a:cxnSpLocks/>
              <a:stCxn id="158" idx="3"/>
              <a:endCxn id="153"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2A69EAC-DA43-4F65-9936-9A32799C131F}"/>
                </a:ext>
              </a:extLst>
            </p:cNvPr>
            <p:cNvCxnSpPr>
              <a:cxnSpLocks/>
              <a:stCxn id="158" idx="2"/>
              <a:endCxn id="154"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9259B35-245D-4C18-9724-6921D8FA1105}"/>
                </a:ext>
              </a:extLst>
            </p:cNvPr>
            <p:cNvCxnSpPr>
              <a:cxnSpLocks/>
              <a:stCxn id="154" idx="1"/>
              <a:endCxn id="157"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7A1B6C8-C3DE-468D-A737-18D8C2A4C922}"/>
                </a:ext>
              </a:extLst>
            </p:cNvPr>
            <p:cNvCxnSpPr>
              <a:cxnSpLocks/>
              <a:stCxn id="153" idx="2"/>
              <a:endCxn id="155"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50537A9-2D9F-48D8-BD59-C5898BEBA838}"/>
                </a:ext>
              </a:extLst>
            </p:cNvPr>
            <p:cNvCxnSpPr>
              <a:cxnSpLocks/>
              <a:stCxn id="152" idx="1"/>
              <a:endCxn id="155"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B43C7C8-3746-418F-90FA-7A96DAB1FC14}"/>
                </a:ext>
              </a:extLst>
            </p:cNvPr>
            <p:cNvCxnSpPr>
              <a:cxnSpLocks/>
              <a:stCxn id="152" idx="3"/>
              <a:endCxn id="163"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4A2C4E6-B263-44A7-9A68-5CF0C2D966AB}"/>
                </a:ext>
              </a:extLst>
            </p:cNvPr>
            <p:cNvCxnSpPr>
              <a:cxnSpLocks/>
              <a:stCxn id="155" idx="4"/>
              <a:endCxn id="163"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C6B7800-CED1-4BA7-87E6-51F11A328BB7}"/>
                </a:ext>
              </a:extLst>
            </p:cNvPr>
            <p:cNvCxnSpPr>
              <a:cxnSpLocks/>
              <a:stCxn id="151" idx="5"/>
              <a:endCxn id="163"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6488D0B-2F30-41A1-BE05-78F6BBA0431E}"/>
                </a:ext>
              </a:extLst>
            </p:cNvPr>
            <p:cNvCxnSpPr>
              <a:cxnSpLocks/>
              <a:stCxn id="152" idx="7"/>
              <a:endCxn id="153"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41AC601-F893-4833-B52B-637204D6D7C2}"/>
                </a:ext>
              </a:extLst>
            </p:cNvPr>
            <p:cNvCxnSpPr>
              <a:cxnSpLocks/>
              <a:stCxn id="150" idx="7"/>
              <a:endCxn id="156"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4555B86-ACC4-4CA3-862E-D5BCBE099CE1}"/>
                </a:ext>
              </a:extLst>
            </p:cNvPr>
            <p:cNvCxnSpPr>
              <a:cxnSpLocks/>
              <a:endCxn id="152"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F74C763-6E41-473E-B2ED-73DB004F6E45}"/>
                </a:ext>
              </a:extLst>
            </p:cNvPr>
            <p:cNvCxnSpPr>
              <a:cxnSpLocks/>
              <a:stCxn id="160" idx="7"/>
              <a:endCxn id="159"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D6392FD1-9045-48BB-93C2-0BEAD8050153}"/>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7" name="Oval 146">
              <a:extLst>
                <a:ext uri="{FF2B5EF4-FFF2-40B4-BE49-F238E27FC236}">
                  <a16:creationId xmlns:a16="http://schemas.microsoft.com/office/drawing/2014/main" id="{74A5893B-84F8-48B5-A1E8-610605AB0C0D}"/>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Oval 147">
              <a:extLst>
                <a:ext uri="{FF2B5EF4-FFF2-40B4-BE49-F238E27FC236}">
                  <a16:creationId xmlns:a16="http://schemas.microsoft.com/office/drawing/2014/main" id="{017DEC8B-A91A-42CD-A61B-ABECDB443C1C}"/>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9" name="Oval 148">
              <a:extLst>
                <a:ext uri="{FF2B5EF4-FFF2-40B4-BE49-F238E27FC236}">
                  <a16:creationId xmlns:a16="http://schemas.microsoft.com/office/drawing/2014/main" id="{6169EE61-E3F3-4AF1-8653-16D944AC2A4C}"/>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32A5BDA8-87C7-4369-A70E-6CA51AD0ABB9}"/>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8FA253E1-5A05-458A-B2DB-1497A0F51A72}"/>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6A82F371-5327-441C-83EB-7FD884947BA9}"/>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6D0D9368-C5CE-43B2-AC02-81744DFFF67C}"/>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0DF74E1D-370D-442F-BBAA-D960BE08419F}"/>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192EBC37-A56F-4DCF-8046-CCD35AFEF199}"/>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76BE6139-F9FD-4B62-BED5-C04A98F19700}"/>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E751D85A-A524-4910-B61D-3E1D10DB1F79}"/>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FB27D89B-5F87-4F01-ADC2-F41774A0CE35}"/>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ED270F7E-310A-4AC0-A3BE-8D7303B224D9}"/>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D76AA8B9-E108-404F-AB2E-A91C556E1660}"/>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3B11DC06-FEB0-47F2-9896-E3228EDC5D1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Chord 161">
              <a:extLst>
                <a:ext uri="{FF2B5EF4-FFF2-40B4-BE49-F238E27FC236}">
                  <a16:creationId xmlns:a16="http://schemas.microsoft.com/office/drawing/2014/main" id="{164BA7C1-A6CD-4257-B87D-703B53F710A4}"/>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Chord 162">
              <a:extLst>
                <a:ext uri="{FF2B5EF4-FFF2-40B4-BE49-F238E27FC236}">
                  <a16:creationId xmlns:a16="http://schemas.microsoft.com/office/drawing/2014/main" id="{F8B12F72-0FCF-4F5B-8CC0-E2D1C964BB5D}"/>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4" name="Straight Connector 163">
              <a:extLst>
                <a:ext uri="{FF2B5EF4-FFF2-40B4-BE49-F238E27FC236}">
                  <a16:creationId xmlns:a16="http://schemas.microsoft.com/office/drawing/2014/main" id="{4802769C-D9C1-4BE6-9398-C7049A9A6CE4}"/>
                </a:ext>
              </a:extLst>
            </p:cNvPr>
            <p:cNvCxnSpPr>
              <a:cxnSpLocks/>
              <a:stCxn id="162" idx="1"/>
              <a:endCxn id="150"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9021708-D294-4A2C-8E5D-81F2E2E6C893}"/>
                </a:ext>
              </a:extLst>
            </p:cNvPr>
            <p:cNvCxnSpPr>
              <a:cxnSpLocks/>
              <a:stCxn id="184" idx="6"/>
              <a:endCxn id="158"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551B6A5-E491-4F1C-8FFE-F56972DAA980}"/>
                </a:ext>
              </a:extLst>
            </p:cNvPr>
            <p:cNvCxnSpPr>
              <a:cxnSpLocks/>
              <a:stCxn id="181" idx="4"/>
              <a:endCxn id="187"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F3D83DD-26DF-4E65-8316-A5CE359963B8}"/>
                </a:ext>
              </a:extLst>
            </p:cNvPr>
            <p:cNvCxnSpPr>
              <a:cxnSpLocks/>
              <a:stCxn id="187" idx="4"/>
              <a:endCxn id="186"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15B13BE-94B4-4BAC-90E4-DE1DD061E339}"/>
                </a:ext>
              </a:extLst>
            </p:cNvPr>
            <p:cNvCxnSpPr>
              <a:cxnSpLocks/>
              <a:stCxn id="185"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D8A94D2-B5DF-46AE-8F07-89C75A8D49DD}"/>
                </a:ext>
              </a:extLst>
            </p:cNvPr>
            <p:cNvCxnSpPr>
              <a:cxnSpLocks/>
              <a:stCxn id="185" idx="0"/>
              <a:endCxn id="186"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195AC21-3617-444E-9A01-1AAA2815269B}"/>
                </a:ext>
              </a:extLst>
            </p:cNvPr>
            <p:cNvCxnSpPr>
              <a:cxnSpLocks/>
              <a:stCxn id="195" idx="1"/>
              <a:endCxn id="181"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05F6D37-5470-4028-9436-7209A75512E1}"/>
                </a:ext>
              </a:extLst>
            </p:cNvPr>
            <p:cNvCxnSpPr>
              <a:cxnSpLocks/>
              <a:stCxn id="186" idx="2"/>
              <a:endCxn id="195"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382E231-E3E8-4E16-9000-D7655E2D376E}"/>
                </a:ext>
              </a:extLst>
            </p:cNvPr>
            <p:cNvCxnSpPr>
              <a:cxnSpLocks/>
              <a:stCxn id="185"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CA97133-B217-40DF-A1D2-2D165304B25E}"/>
                </a:ext>
              </a:extLst>
            </p:cNvPr>
            <p:cNvCxnSpPr>
              <a:cxnSpLocks/>
              <a:stCxn id="158" idx="1"/>
              <a:endCxn id="65"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E149D75-E84A-4494-BFCB-51C292A77F56}"/>
                </a:ext>
              </a:extLst>
            </p:cNvPr>
            <p:cNvCxnSpPr>
              <a:cxnSpLocks/>
              <a:stCxn id="183" idx="6"/>
              <a:endCxn id="182"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F290C8B-C344-4CA5-9C78-976651E7C62E}"/>
                </a:ext>
              </a:extLst>
            </p:cNvPr>
            <p:cNvCxnSpPr>
              <a:cxnSpLocks/>
              <a:stCxn id="181" idx="7"/>
              <a:endCxn id="183"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05B6568-DE50-4CA6-9732-D27F78215026}"/>
                </a:ext>
              </a:extLst>
            </p:cNvPr>
            <p:cNvCxnSpPr>
              <a:cxnSpLocks/>
              <a:stCxn id="181" idx="5"/>
              <a:endCxn id="184"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A39E2CF-92C6-4465-85B1-50468F8B20D9}"/>
                </a:ext>
              </a:extLst>
            </p:cNvPr>
            <p:cNvCxnSpPr>
              <a:cxnSpLocks/>
              <a:stCxn id="182" idx="3"/>
              <a:endCxn id="184"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E4972A8-F985-4732-81CD-07ECEEE6DC1C}"/>
                </a:ext>
              </a:extLst>
            </p:cNvPr>
            <p:cNvCxnSpPr>
              <a:cxnSpLocks/>
              <a:stCxn id="184" idx="4"/>
              <a:endCxn id="187"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13DAC1A-194E-4AAB-85F9-1456DF72A876}"/>
                </a:ext>
              </a:extLst>
            </p:cNvPr>
            <p:cNvCxnSpPr>
              <a:cxnSpLocks/>
              <a:stCxn id="160" idx="2"/>
              <a:endCxn id="185"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825BC29-DEF3-41A7-BF53-FD9085FC4E61}"/>
                </a:ext>
              </a:extLst>
            </p:cNvPr>
            <p:cNvCxnSpPr>
              <a:cxnSpLocks/>
              <a:endCxn id="185"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88CEC832-4F52-4CBB-9B58-CA81782A806E}"/>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2" name="Oval 181">
              <a:extLst>
                <a:ext uri="{FF2B5EF4-FFF2-40B4-BE49-F238E27FC236}">
                  <a16:creationId xmlns:a16="http://schemas.microsoft.com/office/drawing/2014/main" id="{75123150-2F10-4BC4-914B-7927A0C1A3E6}"/>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3" name="Oval 182">
              <a:extLst>
                <a:ext uri="{FF2B5EF4-FFF2-40B4-BE49-F238E27FC236}">
                  <a16:creationId xmlns:a16="http://schemas.microsoft.com/office/drawing/2014/main" id="{523799C1-0503-4F71-B3FF-55AE5D3CD045}"/>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4" name="Oval 183">
              <a:extLst>
                <a:ext uri="{FF2B5EF4-FFF2-40B4-BE49-F238E27FC236}">
                  <a16:creationId xmlns:a16="http://schemas.microsoft.com/office/drawing/2014/main" id="{9919265B-C5BA-48EA-85C5-7968387D7843}"/>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C21B4C3C-F660-4265-B3FA-A1CB00AFAB3F}"/>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642B8F1A-0768-470A-A68A-DD9E149866F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Oval 186">
              <a:extLst>
                <a:ext uri="{FF2B5EF4-FFF2-40B4-BE49-F238E27FC236}">
                  <a16:creationId xmlns:a16="http://schemas.microsoft.com/office/drawing/2014/main" id="{7EF51067-F1C5-433F-8771-1BAFEAA1E36B}"/>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88" name="Straight Connector 187">
              <a:extLst>
                <a:ext uri="{FF2B5EF4-FFF2-40B4-BE49-F238E27FC236}">
                  <a16:creationId xmlns:a16="http://schemas.microsoft.com/office/drawing/2014/main" id="{504EA11B-11BC-4159-82E0-D8D63F7F627C}"/>
                </a:ext>
              </a:extLst>
            </p:cNvPr>
            <p:cNvCxnSpPr>
              <a:cxnSpLocks/>
              <a:stCxn id="187"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3DFA702-7AE3-4B71-BBEE-75FAEDDBE33C}"/>
                </a:ext>
              </a:extLst>
            </p:cNvPr>
            <p:cNvCxnSpPr>
              <a:cxnSpLocks/>
              <a:stCxn id="183" idx="4"/>
              <a:endCxn id="184"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63AD05E3-9842-4CBB-A46A-59D354155606}"/>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1" name="Straight Connector 190">
              <a:extLst>
                <a:ext uri="{FF2B5EF4-FFF2-40B4-BE49-F238E27FC236}">
                  <a16:creationId xmlns:a16="http://schemas.microsoft.com/office/drawing/2014/main" id="{C6EE767E-47D9-42B0-8333-596DA589E780}"/>
                </a:ext>
              </a:extLst>
            </p:cNvPr>
            <p:cNvCxnSpPr>
              <a:cxnSpLocks/>
              <a:stCxn id="190" idx="3"/>
              <a:endCxn id="154"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DD5FDA8-E86D-4328-978E-B577F68D00E6}"/>
                </a:ext>
              </a:extLst>
            </p:cNvPr>
            <p:cNvCxnSpPr>
              <a:cxnSpLocks/>
              <a:stCxn id="190" idx="2"/>
              <a:endCxn id="65"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F264F46-E2D4-4A35-88F3-E43528E60738}"/>
                </a:ext>
              </a:extLst>
            </p:cNvPr>
            <p:cNvCxnSpPr>
              <a:cxnSpLocks/>
              <a:stCxn id="183" idx="7"/>
              <a:endCxn id="67"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EF86C4E-FD56-424C-91C5-659F17251E60}"/>
                </a:ext>
              </a:extLst>
            </p:cNvPr>
            <p:cNvCxnSpPr>
              <a:cxnSpLocks/>
              <a:endCxn id="183"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5" name="Chord 194">
              <a:extLst>
                <a:ext uri="{FF2B5EF4-FFF2-40B4-BE49-F238E27FC236}">
                  <a16:creationId xmlns:a16="http://schemas.microsoft.com/office/drawing/2014/main" id="{8E10AFBA-D486-47E0-892D-C0621A28346C}"/>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6" name="Straight Connector 195">
              <a:extLst>
                <a:ext uri="{FF2B5EF4-FFF2-40B4-BE49-F238E27FC236}">
                  <a16:creationId xmlns:a16="http://schemas.microsoft.com/office/drawing/2014/main" id="{AC5F7B71-AF61-44CB-B68A-1094F3A4CD64}"/>
                </a:ext>
              </a:extLst>
            </p:cNvPr>
            <p:cNvCxnSpPr>
              <a:cxnSpLocks/>
              <a:stCxn id="186"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34C1EBA-2F51-4B30-AF42-24119CA1F182}"/>
                </a:ext>
              </a:extLst>
            </p:cNvPr>
            <p:cNvCxnSpPr>
              <a:cxnSpLocks/>
              <a:stCxn id="182" idx="6"/>
              <a:endCxn id="65"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EDBD39C-56B8-4FD6-94F8-400C2195705E}"/>
                </a:ext>
              </a:extLst>
            </p:cNvPr>
            <p:cNvCxnSpPr>
              <a:cxnSpLocks/>
              <a:stCxn id="182" idx="5"/>
              <a:endCxn id="158"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B66FE28-3335-400B-B888-92E14D0D41A1}"/>
                </a:ext>
              </a:extLst>
            </p:cNvPr>
            <p:cNvCxnSpPr>
              <a:cxnSpLocks/>
              <a:stCxn id="67" idx="0"/>
              <a:endCxn id="182"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1044C19-BC73-4D4E-BC23-E27F89EA45E7}"/>
                </a:ext>
              </a:extLst>
            </p:cNvPr>
            <p:cNvCxnSpPr>
              <a:cxnSpLocks/>
              <a:stCxn id="187" idx="5"/>
              <a:endCxn id="159"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329B421-98C7-4788-99D4-A097B0871925}"/>
                </a:ext>
              </a:extLst>
            </p:cNvPr>
            <p:cNvCxnSpPr>
              <a:cxnSpLocks/>
              <a:stCxn id="154" idx="7"/>
              <a:endCxn id="65"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C69FF25-D33E-45F5-95E5-1491E9A7EBC8}"/>
                </a:ext>
              </a:extLst>
            </p:cNvPr>
            <p:cNvCxnSpPr>
              <a:cxnSpLocks/>
              <a:stCxn id="83" idx="7"/>
              <a:endCxn id="190"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88301224-6582-41AD-8392-1DF584355ADD}"/>
                </a:ext>
              </a:extLst>
            </p:cNvPr>
            <p:cNvCxnSpPr>
              <a:cxnSpLocks/>
              <a:stCxn id="157" idx="7"/>
              <a:endCxn id="72"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CEC9C97-C8BE-4AC0-B3F5-9CAF7D949A57}"/>
                </a:ext>
              </a:extLst>
            </p:cNvPr>
            <p:cNvCxnSpPr>
              <a:cxnSpLocks/>
              <a:stCxn id="157" idx="6"/>
              <a:endCxn id="190"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EADFCC7-1F53-480A-A801-15C2176BACDD}"/>
                </a:ext>
              </a:extLst>
            </p:cNvPr>
            <p:cNvCxnSpPr>
              <a:cxnSpLocks/>
              <a:stCxn id="73" idx="0"/>
              <a:endCxn id="157"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8EECDD7F-DF21-46C0-810A-BEB844A8388C}"/>
                </a:ext>
              </a:extLst>
            </p:cNvPr>
            <p:cNvCxnSpPr>
              <a:cxnSpLocks/>
              <a:stCxn id="213" idx="0"/>
              <a:endCxn id="212"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713C0A0-A238-4D87-8DF7-5ECFD403B2A7}"/>
                </a:ext>
              </a:extLst>
            </p:cNvPr>
            <p:cNvCxnSpPr>
              <a:cxnSpLocks/>
              <a:stCxn id="81" idx="0"/>
              <a:endCxn id="212"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C179A7A2-26AC-4C11-B1B3-198E75B1EB92}"/>
                </a:ext>
              </a:extLst>
            </p:cNvPr>
            <p:cNvCxnSpPr>
              <a:cxnSpLocks/>
              <a:stCxn id="80" idx="0"/>
              <a:endCxn id="213"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A7616C2A-1A9E-46BF-A054-0512C5601704}"/>
                </a:ext>
              </a:extLst>
            </p:cNvPr>
            <p:cNvCxnSpPr>
              <a:cxnSpLocks/>
              <a:stCxn id="157" idx="1"/>
              <a:endCxn id="214"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EE51F03-6AC4-422F-8679-7DCC39B76190}"/>
                </a:ext>
              </a:extLst>
            </p:cNvPr>
            <p:cNvCxnSpPr>
              <a:cxnSpLocks/>
              <a:stCxn id="73" idx="0"/>
              <a:endCxn id="214"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400C77B-42C1-4E00-AC17-C8B5F447B1E1}"/>
                </a:ext>
              </a:extLst>
            </p:cNvPr>
            <p:cNvCxnSpPr>
              <a:cxnSpLocks/>
              <a:stCxn id="214" idx="7"/>
              <a:endCxn id="213"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id="{D07EA2FE-D711-49D4-A597-571160AB16D4}"/>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3" name="Oval 212">
              <a:extLst>
                <a:ext uri="{FF2B5EF4-FFF2-40B4-BE49-F238E27FC236}">
                  <a16:creationId xmlns:a16="http://schemas.microsoft.com/office/drawing/2014/main" id="{EE63E045-C7F1-403D-8B61-608BEC3BFA98}"/>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4" name="Oval 213">
              <a:extLst>
                <a:ext uri="{FF2B5EF4-FFF2-40B4-BE49-F238E27FC236}">
                  <a16:creationId xmlns:a16="http://schemas.microsoft.com/office/drawing/2014/main" id="{33E72CB2-F8E7-49FD-871E-3D54E83CFEC5}"/>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5" name="Straight Connector 214">
              <a:extLst>
                <a:ext uri="{FF2B5EF4-FFF2-40B4-BE49-F238E27FC236}">
                  <a16:creationId xmlns:a16="http://schemas.microsoft.com/office/drawing/2014/main" id="{F989AFB3-B3FC-4155-9AD0-FE5F10BD1D10}"/>
                </a:ext>
              </a:extLst>
            </p:cNvPr>
            <p:cNvCxnSpPr>
              <a:cxnSpLocks/>
              <a:stCxn id="78" idx="0"/>
              <a:endCxn id="212"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492924D-891B-4445-896C-8ADFE6448A3A}"/>
                </a:ext>
              </a:extLst>
            </p:cNvPr>
            <p:cNvCxnSpPr>
              <a:cxnSpLocks/>
              <a:endCxn id="78"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grpSp>
        <p:nvGrpSpPr>
          <p:cNvPr id="389" name="Group 388">
            <a:extLst>
              <a:ext uri="{FF2B5EF4-FFF2-40B4-BE49-F238E27FC236}">
                <a16:creationId xmlns:a16="http://schemas.microsoft.com/office/drawing/2014/main" id="{646DA1A7-7190-4BA9-A8FB-8B1D9D609C1A}"/>
              </a:ext>
            </a:extLst>
          </p:cNvPr>
          <p:cNvGrpSpPr/>
          <p:nvPr userDrawn="1"/>
        </p:nvGrpSpPr>
        <p:grpSpPr>
          <a:xfrm>
            <a:off x="-21583" y="-54667"/>
            <a:ext cx="1975767" cy="1231322"/>
            <a:chOff x="-28777" y="-72822"/>
            <a:chExt cx="2634356" cy="1640244"/>
          </a:xfrm>
        </p:grpSpPr>
        <p:cxnSp>
          <p:nvCxnSpPr>
            <p:cNvPr id="218" name="Straight Connector 217">
              <a:extLst>
                <a:ext uri="{FF2B5EF4-FFF2-40B4-BE49-F238E27FC236}">
                  <a16:creationId xmlns:a16="http://schemas.microsoft.com/office/drawing/2014/main" id="{394A5143-CBA1-4121-99EA-B6A6C717E29B}"/>
                </a:ext>
              </a:extLst>
            </p:cNvPr>
            <p:cNvCxnSpPr>
              <a:cxnSpLocks/>
              <a:stCxn id="280" idx="7"/>
              <a:endCxn id="278" idx="2"/>
            </p:cNvCxnSpPr>
            <p:nvPr userDrawn="1"/>
          </p:nvCxnSpPr>
          <p:spPr>
            <a:xfrm rot="9888766" flipV="1">
              <a:off x="1208367" y="574276"/>
              <a:ext cx="600723" cy="591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453E714-239D-4732-86F6-2455DA51FD07}"/>
                </a:ext>
              </a:extLst>
            </p:cNvPr>
            <p:cNvCxnSpPr>
              <a:cxnSpLocks/>
              <a:stCxn id="278" idx="4"/>
              <a:endCxn id="300" idx="1"/>
            </p:cNvCxnSpPr>
            <p:nvPr userDrawn="1"/>
          </p:nvCxnSpPr>
          <p:spPr>
            <a:xfrm rot="9888766">
              <a:off x="993831" y="798494"/>
              <a:ext cx="190127" cy="456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B3942B7-63E3-4815-9F38-E61C1F1437B5}"/>
                </a:ext>
              </a:extLst>
            </p:cNvPr>
            <p:cNvCxnSpPr>
              <a:cxnSpLocks/>
              <a:stCxn id="283" idx="2"/>
              <a:endCxn id="298" idx="6"/>
            </p:cNvCxnSpPr>
            <p:nvPr userDrawn="1"/>
          </p:nvCxnSpPr>
          <p:spPr>
            <a:xfrm>
              <a:off x="356983" y="366234"/>
              <a:ext cx="472728" cy="197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5D6F6516-F567-449F-9A97-CD46F0D62E1A}"/>
                </a:ext>
              </a:extLst>
            </p:cNvPr>
            <p:cNvCxnSpPr>
              <a:cxnSpLocks/>
              <a:stCxn id="300" idx="5"/>
              <a:endCxn id="283" idx="1"/>
            </p:cNvCxnSpPr>
            <p:nvPr userDrawn="1"/>
          </p:nvCxnSpPr>
          <p:spPr>
            <a:xfrm flipH="1" flipV="1">
              <a:off x="352822" y="398664"/>
              <a:ext cx="537699" cy="405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7585D01B-FBC6-4E56-A48D-9C4E017FC7AE}"/>
                </a:ext>
              </a:extLst>
            </p:cNvPr>
            <p:cNvCxnSpPr>
              <a:cxnSpLocks/>
              <a:stCxn id="278" idx="5"/>
              <a:endCxn id="299" idx="1"/>
            </p:cNvCxnSpPr>
            <p:nvPr userDrawn="1"/>
          </p:nvCxnSpPr>
          <p:spPr>
            <a:xfrm rot="9888766">
              <a:off x="625773" y="865810"/>
              <a:ext cx="545961" cy="4608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787714C-4224-417A-AA99-E21095F46BF7}"/>
                </a:ext>
              </a:extLst>
            </p:cNvPr>
            <p:cNvCxnSpPr>
              <a:cxnSpLocks/>
              <a:stCxn id="283" idx="0"/>
              <a:endCxn id="299" idx="4"/>
            </p:cNvCxnSpPr>
            <p:nvPr userDrawn="1"/>
          </p:nvCxnSpPr>
          <p:spPr>
            <a:xfrm>
              <a:off x="326946" y="418653"/>
              <a:ext cx="217472" cy="4872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54B2B4-5347-4035-B42B-19D8005783D9}"/>
                </a:ext>
              </a:extLst>
            </p:cNvPr>
            <p:cNvCxnSpPr>
              <a:cxnSpLocks/>
              <a:stCxn id="300" idx="3"/>
              <a:endCxn id="298" idx="0"/>
            </p:cNvCxnSpPr>
            <p:nvPr userDrawn="1"/>
          </p:nvCxnSpPr>
          <p:spPr>
            <a:xfrm rot="9888766" flipH="1">
              <a:off x="900057" y="589344"/>
              <a:ext cx="6741" cy="2078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923734C-7685-48BB-9F00-0E8FBC1CBE3B}"/>
                </a:ext>
              </a:extLst>
            </p:cNvPr>
            <p:cNvCxnSpPr>
              <a:cxnSpLocks/>
              <a:stCxn id="278" idx="6"/>
              <a:endCxn id="287" idx="2"/>
            </p:cNvCxnSpPr>
            <p:nvPr userDrawn="1"/>
          </p:nvCxnSpPr>
          <p:spPr>
            <a:xfrm flipH="1" flipV="1">
              <a:off x="694963" y="1213621"/>
              <a:ext cx="532965" cy="63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DF22676-2528-409D-9F4A-DE964A8332A9}"/>
                </a:ext>
              </a:extLst>
            </p:cNvPr>
            <p:cNvCxnSpPr>
              <a:cxnSpLocks/>
              <a:stCxn id="283" idx="7"/>
              <a:endCxn id="285" idx="3"/>
            </p:cNvCxnSpPr>
            <p:nvPr userDrawn="1"/>
          </p:nvCxnSpPr>
          <p:spPr>
            <a:xfrm flipH="1">
              <a:off x="199571" y="414492"/>
              <a:ext cx="94946" cy="714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30032AED-995E-4E1E-A061-A59C21934E43}"/>
                </a:ext>
              </a:extLst>
            </p:cNvPr>
            <p:cNvCxnSpPr>
              <a:cxnSpLocks/>
              <a:stCxn id="300" idx="6"/>
              <a:endCxn id="299" idx="2"/>
            </p:cNvCxnSpPr>
            <p:nvPr userDrawn="1"/>
          </p:nvCxnSpPr>
          <p:spPr>
            <a:xfrm rot="9888766" flipV="1">
              <a:off x="569919" y="867396"/>
              <a:ext cx="325630" cy="150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4237091-745C-45D6-B633-F5946211842D}"/>
                </a:ext>
              </a:extLst>
            </p:cNvPr>
            <p:cNvCxnSpPr>
              <a:cxnSpLocks/>
              <a:stCxn id="282" idx="0"/>
              <a:endCxn id="298" idx="4"/>
            </p:cNvCxnSpPr>
            <p:nvPr userDrawn="1"/>
          </p:nvCxnSpPr>
          <p:spPr>
            <a:xfrm>
              <a:off x="809265" y="86803"/>
              <a:ext cx="48947" cy="427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35F946B6-EE6E-4F2C-9ECA-B67161D2BB9B}"/>
                </a:ext>
              </a:extLst>
            </p:cNvPr>
            <p:cNvCxnSpPr>
              <a:cxnSpLocks/>
              <a:stCxn id="299" idx="6"/>
              <a:endCxn id="285" idx="2"/>
            </p:cNvCxnSpPr>
            <p:nvPr userDrawn="1"/>
          </p:nvCxnSpPr>
          <p:spPr>
            <a:xfrm rot="9888766" flipV="1">
              <a:off x="195812" y="982956"/>
              <a:ext cx="352331" cy="126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E3C68231-6833-4A71-8D70-2FDA785E75BD}"/>
                </a:ext>
              </a:extLst>
            </p:cNvPr>
            <p:cNvCxnSpPr>
              <a:cxnSpLocks/>
              <a:stCxn id="284" idx="0"/>
              <a:endCxn id="285" idx="4"/>
            </p:cNvCxnSpPr>
            <p:nvPr userDrawn="1"/>
          </p:nvCxnSpPr>
          <p:spPr>
            <a:xfrm>
              <a:off x="19075" y="733170"/>
              <a:ext cx="149723" cy="391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D9CD7D0-0695-45E6-A5B2-E61BCA117D51}"/>
                </a:ext>
              </a:extLst>
            </p:cNvPr>
            <p:cNvCxnSpPr>
              <a:cxnSpLocks/>
              <a:stCxn id="287" idx="1"/>
              <a:endCxn id="285" idx="5"/>
            </p:cNvCxnSpPr>
            <p:nvPr userDrawn="1"/>
          </p:nvCxnSpPr>
          <p:spPr>
            <a:xfrm flipH="1" flipV="1">
              <a:off x="144246" y="1143887"/>
              <a:ext cx="548085" cy="90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C75D059-62E1-441B-AA8C-810C3F290BB0}"/>
                </a:ext>
              </a:extLst>
            </p:cNvPr>
            <p:cNvCxnSpPr>
              <a:cxnSpLocks/>
              <a:stCxn id="287" idx="7"/>
              <a:endCxn id="286" idx="3"/>
            </p:cNvCxnSpPr>
            <p:nvPr userDrawn="1"/>
          </p:nvCxnSpPr>
          <p:spPr>
            <a:xfrm flipH="1">
              <a:off x="408479" y="1244149"/>
              <a:ext cx="246968" cy="247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375847E8-F74B-4C15-A19B-2E1883A8786C}"/>
                </a:ext>
              </a:extLst>
            </p:cNvPr>
            <p:cNvCxnSpPr>
              <a:cxnSpLocks/>
              <a:stCxn id="286" idx="5"/>
              <a:endCxn id="285" idx="1"/>
            </p:cNvCxnSpPr>
            <p:nvPr userDrawn="1"/>
          </p:nvCxnSpPr>
          <p:spPr>
            <a:xfrm flipH="1" flipV="1">
              <a:off x="214589" y="1184194"/>
              <a:ext cx="138565" cy="3225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221C30D-171B-4371-B698-14C5B603E0BA}"/>
                </a:ext>
              </a:extLst>
            </p:cNvPr>
            <p:cNvCxnSpPr>
              <a:cxnSpLocks/>
              <a:stCxn id="286" idx="6"/>
            </p:cNvCxnSpPr>
            <p:nvPr userDrawn="1"/>
          </p:nvCxnSpPr>
          <p:spPr>
            <a:xfrm flipH="1" flipV="1">
              <a:off x="-21567" y="1483634"/>
              <a:ext cx="370772" cy="538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5C46142-6B2F-4CA6-81BF-4CF154E4B796}"/>
                </a:ext>
              </a:extLst>
            </p:cNvPr>
            <p:cNvCxnSpPr>
              <a:cxnSpLocks/>
              <a:stCxn id="279" idx="0"/>
              <a:endCxn id="278" idx="3"/>
            </p:cNvCxnSpPr>
            <p:nvPr userDrawn="1"/>
          </p:nvCxnSpPr>
          <p:spPr>
            <a:xfrm rot="9888766" flipV="1">
              <a:off x="1186271" y="581266"/>
              <a:ext cx="157054" cy="62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A91E332-097F-4A3F-92A9-B008B6704173}"/>
                </a:ext>
              </a:extLst>
            </p:cNvPr>
            <p:cNvCxnSpPr>
              <a:cxnSpLocks/>
              <a:stCxn id="298" idx="2"/>
              <a:endCxn id="279" idx="6"/>
            </p:cNvCxnSpPr>
            <p:nvPr userDrawn="1"/>
          </p:nvCxnSpPr>
          <p:spPr>
            <a:xfrm rot="9888766" flipH="1" flipV="1">
              <a:off x="913060" y="503264"/>
              <a:ext cx="288080" cy="77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247D6126-2DE2-4400-B610-DB321D279158}"/>
                </a:ext>
              </a:extLst>
            </p:cNvPr>
            <p:cNvCxnSpPr>
              <a:cxnSpLocks/>
              <a:stCxn id="282" idx="1"/>
              <a:endCxn id="279" idx="5"/>
            </p:cNvCxnSpPr>
            <p:nvPr userDrawn="1"/>
          </p:nvCxnSpPr>
          <p:spPr>
            <a:xfrm>
              <a:off x="833817" y="67836"/>
              <a:ext cx="376592" cy="4413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C9592472-BB1F-4C9A-8536-E5BB23B65E41}"/>
                </a:ext>
              </a:extLst>
            </p:cNvPr>
            <p:cNvCxnSpPr>
              <a:cxnSpLocks/>
              <a:stCxn id="281" idx="7"/>
              <a:endCxn id="279" idx="3"/>
            </p:cNvCxnSpPr>
            <p:nvPr userDrawn="1"/>
          </p:nvCxnSpPr>
          <p:spPr>
            <a:xfrm flipH="1">
              <a:off x="1268714" y="-22350"/>
              <a:ext cx="275423" cy="515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04BA2BB1-C93B-460F-BE41-2B0712A935F3}"/>
                </a:ext>
              </a:extLst>
            </p:cNvPr>
            <p:cNvCxnSpPr>
              <a:cxnSpLocks/>
              <a:stCxn id="280" idx="6"/>
              <a:endCxn id="279" idx="2"/>
            </p:cNvCxnSpPr>
            <p:nvPr userDrawn="1"/>
          </p:nvCxnSpPr>
          <p:spPr>
            <a:xfrm rot="9888766">
              <a:off x="1290967" y="464377"/>
              <a:ext cx="408926" cy="71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4D5749A-ECD2-4129-AFF1-9EE593DEEA28}"/>
                </a:ext>
              </a:extLst>
            </p:cNvPr>
            <p:cNvCxnSpPr>
              <a:cxnSpLocks/>
              <a:stCxn id="303" idx="7"/>
              <a:endCxn id="280" idx="3"/>
            </p:cNvCxnSpPr>
            <p:nvPr userDrawn="1"/>
          </p:nvCxnSpPr>
          <p:spPr>
            <a:xfrm flipH="1">
              <a:off x="1761433" y="90002"/>
              <a:ext cx="398513" cy="345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E4C6BB8F-257A-42C3-8B2D-13F066E42367}"/>
                </a:ext>
              </a:extLst>
            </p:cNvPr>
            <p:cNvCxnSpPr>
              <a:cxnSpLocks/>
              <a:stCxn id="303" idx="6"/>
              <a:endCxn id="281" idx="2"/>
            </p:cNvCxnSpPr>
            <p:nvPr userDrawn="1"/>
          </p:nvCxnSpPr>
          <p:spPr>
            <a:xfrm flipH="1" flipV="1">
              <a:off x="1583653" y="-52878"/>
              <a:ext cx="563649" cy="126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BBFDC4B-E2FD-4844-9829-EBA3AE3EC2B9}"/>
                </a:ext>
              </a:extLst>
            </p:cNvPr>
            <p:cNvCxnSpPr>
              <a:cxnSpLocks/>
              <a:stCxn id="303" idx="4"/>
            </p:cNvCxnSpPr>
            <p:nvPr userDrawn="1"/>
          </p:nvCxnSpPr>
          <p:spPr>
            <a:xfrm flipH="1" flipV="1">
              <a:off x="2122026" y="-9110"/>
              <a:ext cx="44276" cy="49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DC0385F-D2FD-4678-BEF8-3A03E4C6EBE6}"/>
                </a:ext>
              </a:extLst>
            </p:cNvPr>
            <p:cNvCxnSpPr>
              <a:cxnSpLocks/>
              <a:stCxn id="281" idx="6"/>
              <a:endCxn id="282" idx="2"/>
            </p:cNvCxnSpPr>
            <p:nvPr userDrawn="1"/>
          </p:nvCxnSpPr>
          <p:spPr>
            <a:xfrm flipH="1">
              <a:off x="837766" y="-38718"/>
              <a:ext cx="693727" cy="75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786C3D5-40F9-4F0B-A768-22A2B81FDEC8}"/>
                </a:ext>
              </a:extLst>
            </p:cNvPr>
            <p:cNvCxnSpPr>
              <a:cxnSpLocks/>
              <a:stCxn id="282" idx="6"/>
              <a:endCxn id="283" idx="3"/>
            </p:cNvCxnSpPr>
            <p:nvPr userDrawn="1"/>
          </p:nvCxnSpPr>
          <p:spPr>
            <a:xfrm flipH="1">
              <a:off x="336994" y="58302"/>
              <a:ext cx="422531" cy="28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D30D4FBD-D105-42FC-BE6A-07DF2BFA642A}"/>
                </a:ext>
              </a:extLst>
            </p:cNvPr>
            <p:cNvCxnSpPr>
              <a:cxnSpLocks/>
              <a:stCxn id="284" idx="2"/>
              <a:endCxn id="283" idx="6"/>
            </p:cNvCxnSpPr>
            <p:nvPr userDrawn="1"/>
          </p:nvCxnSpPr>
          <p:spPr>
            <a:xfrm flipV="1">
              <a:off x="38075" y="388616"/>
              <a:ext cx="236453" cy="311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08314A49-292C-43CA-8DA3-4383C9B7580F}"/>
                </a:ext>
              </a:extLst>
            </p:cNvPr>
            <p:cNvCxnSpPr>
              <a:cxnSpLocks/>
              <a:endCxn id="283" idx="5"/>
            </p:cNvCxnSpPr>
            <p:nvPr userDrawn="1"/>
          </p:nvCxnSpPr>
          <p:spPr>
            <a:xfrm>
              <a:off x="-6090" y="281927"/>
              <a:ext cx="284779" cy="74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7E2458C0-183C-442C-9C75-9B7C2F950B05}"/>
                </a:ext>
              </a:extLst>
            </p:cNvPr>
            <p:cNvCxnSpPr>
              <a:cxnSpLocks/>
              <a:endCxn id="283" idx="3"/>
            </p:cNvCxnSpPr>
            <p:nvPr userDrawn="1"/>
          </p:nvCxnSpPr>
          <p:spPr>
            <a:xfrm flipH="1">
              <a:off x="336994" y="-23344"/>
              <a:ext cx="68920" cy="3637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457C0DE-7369-4939-AE61-35C8EC8AD536}"/>
                </a:ext>
              </a:extLst>
            </p:cNvPr>
            <p:cNvCxnSpPr>
              <a:cxnSpLocks/>
              <a:stCxn id="287" idx="4"/>
              <a:endCxn id="299" idx="0"/>
            </p:cNvCxnSpPr>
            <p:nvPr userDrawn="1"/>
          </p:nvCxnSpPr>
          <p:spPr>
            <a:xfrm flipH="1" flipV="1">
              <a:off x="558578" y="958015"/>
              <a:ext cx="103225" cy="236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80A36FD-6073-41BD-8BD9-7DECEA858447}"/>
                </a:ext>
              </a:extLst>
            </p:cNvPr>
            <p:cNvCxnSpPr>
              <a:cxnSpLocks/>
              <a:endCxn id="285" idx="6"/>
            </p:cNvCxnSpPr>
            <p:nvPr userDrawn="1"/>
          </p:nvCxnSpPr>
          <p:spPr>
            <a:xfrm>
              <a:off x="-16940" y="1146159"/>
              <a:ext cx="157237" cy="285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C654C56-3254-4D40-B16A-13CEF6C10B21}"/>
                </a:ext>
              </a:extLst>
            </p:cNvPr>
            <p:cNvCxnSpPr>
              <a:cxnSpLocks/>
              <a:stCxn id="285" idx="7"/>
            </p:cNvCxnSpPr>
            <p:nvPr userDrawn="1"/>
          </p:nvCxnSpPr>
          <p:spPr>
            <a:xfrm flipH="1">
              <a:off x="-28777" y="1199212"/>
              <a:ext cx="188041" cy="212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A9B35DA0-3C6A-4F32-BF5A-8CCF63CDEB94}"/>
                </a:ext>
              </a:extLst>
            </p:cNvPr>
            <p:cNvSpPr/>
            <p:nvPr userDrawn="1"/>
          </p:nvSpPr>
          <p:spPr>
            <a:xfrm rot="8852236">
              <a:off x="1221594" y="1215323"/>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9" name="Oval 278">
              <a:extLst>
                <a:ext uri="{FF2B5EF4-FFF2-40B4-BE49-F238E27FC236}">
                  <a16:creationId xmlns:a16="http://schemas.microsoft.com/office/drawing/2014/main" id="{02340CA7-0628-47E8-9E85-4E04EE0B260A}"/>
                </a:ext>
              </a:extLst>
            </p:cNvPr>
            <p:cNvSpPr/>
            <p:nvPr userDrawn="1"/>
          </p:nvSpPr>
          <p:spPr>
            <a:xfrm rot="9888766">
              <a:off x="1204756" y="487667"/>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0" name="Oval 279">
              <a:extLst>
                <a:ext uri="{FF2B5EF4-FFF2-40B4-BE49-F238E27FC236}">
                  <a16:creationId xmlns:a16="http://schemas.microsoft.com/office/drawing/2014/main" id="{62209704-3AD7-43C9-B59C-9E551D89EC06}"/>
                </a:ext>
              </a:extLst>
            </p:cNvPr>
            <p:cNvSpPr/>
            <p:nvPr userDrawn="1"/>
          </p:nvSpPr>
          <p:spPr>
            <a:xfrm rot="9888766">
              <a:off x="1700743" y="430210"/>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1" name="Oval 280">
              <a:extLst>
                <a:ext uri="{FF2B5EF4-FFF2-40B4-BE49-F238E27FC236}">
                  <a16:creationId xmlns:a16="http://schemas.microsoft.com/office/drawing/2014/main" id="{77EE959B-90F5-419A-8805-02FF8AB0F221}"/>
                </a:ext>
              </a:extLst>
            </p:cNvPr>
            <p:cNvSpPr>
              <a:spLocks noChangeAspect="1"/>
            </p:cNvSpPr>
            <p:nvPr userDrawn="1"/>
          </p:nvSpPr>
          <p:spPr>
            <a:xfrm rot="9888766">
              <a:off x="1530549" y="-7282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2" name="Oval 281">
              <a:extLst>
                <a:ext uri="{FF2B5EF4-FFF2-40B4-BE49-F238E27FC236}">
                  <a16:creationId xmlns:a16="http://schemas.microsoft.com/office/drawing/2014/main" id="{7424944D-B01E-453B-A636-EB7220C0F04D}"/>
                </a:ext>
              </a:extLst>
            </p:cNvPr>
            <p:cNvSpPr>
              <a:spLocks noChangeAspect="1"/>
            </p:cNvSpPr>
            <p:nvPr userDrawn="1"/>
          </p:nvSpPr>
          <p:spPr>
            <a:xfrm rot="9888766">
              <a:off x="758109" y="7146"/>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3" name="Oval 282">
              <a:extLst>
                <a:ext uri="{FF2B5EF4-FFF2-40B4-BE49-F238E27FC236}">
                  <a16:creationId xmlns:a16="http://schemas.microsoft.com/office/drawing/2014/main" id="{5B70598B-2AD1-43CC-879E-434D630DD09A}"/>
                </a:ext>
              </a:extLst>
            </p:cNvPr>
            <p:cNvSpPr/>
            <p:nvPr userDrawn="1"/>
          </p:nvSpPr>
          <p:spPr>
            <a:xfrm rot="9888766">
              <a:off x="273036" y="334706"/>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4" name="Oval 283">
              <a:extLst>
                <a:ext uri="{FF2B5EF4-FFF2-40B4-BE49-F238E27FC236}">
                  <a16:creationId xmlns:a16="http://schemas.microsoft.com/office/drawing/2014/main" id="{4777D0F8-2F6F-4212-8F64-0D043E36EF88}"/>
                </a:ext>
              </a:extLst>
            </p:cNvPr>
            <p:cNvSpPr>
              <a:spLocks noChangeAspect="1"/>
            </p:cNvSpPr>
            <p:nvPr userDrawn="1"/>
          </p:nvSpPr>
          <p:spPr>
            <a:xfrm rot="9888766">
              <a:off x="-15029" y="680066"/>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5" name="Oval 284">
              <a:extLst>
                <a:ext uri="{FF2B5EF4-FFF2-40B4-BE49-F238E27FC236}">
                  <a16:creationId xmlns:a16="http://schemas.microsoft.com/office/drawing/2014/main" id="{7B27A0DD-9073-4D73-A27F-D2CD8DDA10BE}"/>
                </a:ext>
              </a:extLst>
            </p:cNvPr>
            <p:cNvSpPr/>
            <p:nvPr userDrawn="1"/>
          </p:nvSpPr>
          <p:spPr>
            <a:xfrm rot="9888766">
              <a:off x="138881" y="112350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6" name="Oval 285">
              <a:extLst>
                <a:ext uri="{FF2B5EF4-FFF2-40B4-BE49-F238E27FC236}">
                  <a16:creationId xmlns:a16="http://schemas.microsoft.com/office/drawing/2014/main" id="{B5DE3168-EF86-468B-BF0B-61FE1065885F}"/>
                </a:ext>
              </a:extLst>
            </p:cNvPr>
            <p:cNvSpPr/>
            <p:nvPr userDrawn="1"/>
          </p:nvSpPr>
          <p:spPr>
            <a:xfrm rot="9888766">
              <a:off x="347789" y="1486349"/>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7" name="Oval 286">
              <a:extLst>
                <a:ext uri="{FF2B5EF4-FFF2-40B4-BE49-F238E27FC236}">
                  <a16:creationId xmlns:a16="http://schemas.microsoft.com/office/drawing/2014/main" id="{F6D007E5-4230-4DB0-86CD-632369C9D1ED}"/>
                </a:ext>
              </a:extLst>
            </p:cNvPr>
            <p:cNvSpPr>
              <a:spLocks noChangeAspect="1"/>
            </p:cNvSpPr>
            <p:nvPr userDrawn="1"/>
          </p:nvSpPr>
          <p:spPr>
            <a:xfrm rot="9888766">
              <a:off x="641859" y="1193677"/>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8" name="Oval 297">
              <a:extLst>
                <a:ext uri="{FF2B5EF4-FFF2-40B4-BE49-F238E27FC236}">
                  <a16:creationId xmlns:a16="http://schemas.microsoft.com/office/drawing/2014/main" id="{9E756F48-69B3-4E9D-8030-3B8592DC9A36}"/>
                </a:ext>
              </a:extLst>
            </p:cNvPr>
            <p:cNvSpPr>
              <a:spLocks noChangeAspect="1"/>
            </p:cNvSpPr>
            <p:nvPr userDrawn="1"/>
          </p:nvSpPr>
          <p:spPr>
            <a:xfrm rot="9888766">
              <a:off x="828295" y="51243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9" name="Oval 298">
              <a:extLst>
                <a:ext uri="{FF2B5EF4-FFF2-40B4-BE49-F238E27FC236}">
                  <a16:creationId xmlns:a16="http://schemas.microsoft.com/office/drawing/2014/main" id="{B53E0485-2F49-4228-A368-27CB0AFCFBB1}"/>
                </a:ext>
              </a:extLst>
            </p:cNvPr>
            <p:cNvSpPr>
              <a:spLocks noChangeAspect="1"/>
            </p:cNvSpPr>
            <p:nvPr userDrawn="1"/>
          </p:nvSpPr>
          <p:spPr>
            <a:xfrm rot="9888766">
              <a:off x="524474" y="904911"/>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0" name="Oval 299">
              <a:extLst>
                <a:ext uri="{FF2B5EF4-FFF2-40B4-BE49-F238E27FC236}">
                  <a16:creationId xmlns:a16="http://schemas.microsoft.com/office/drawing/2014/main" id="{48A37485-33E0-441A-A05E-8DE973D02B77}"/>
                </a:ext>
              </a:extLst>
            </p:cNvPr>
            <p:cNvSpPr>
              <a:spLocks noChangeAspect="1"/>
            </p:cNvSpPr>
            <p:nvPr userDrawn="1"/>
          </p:nvSpPr>
          <p:spPr>
            <a:xfrm rot="9888766">
              <a:off x="886945" y="79090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1" name="Straight Connector 300">
              <a:extLst>
                <a:ext uri="{FF2B5EF4-FFF2-40B4-BE49-F238E27FC236}">
                  <a16:creationId xmlns:a16="http://schemas.microsoft.com/office/drawing/2014/main" id="{7F45383A-FE62-42FC-A7E4-523EDE4EF502}"/>
                </a:ext>
              </a:extLst>
            </p:cNvPr>
            <p:cNvCxnSpPr>
              <a:cxnSpLocks/>
              <a:stCxn id="300" idx="2"/>
              <a:endCxn id="279" idx="7"/>
            </p:cNvCxnSpPr>
            <p:nvPr userDrawn="1"/>
          </p:nvCxnSpPr>
          <p:spPr>
            <a:xfrm rot="9888766" flipH="1">
              <a:off x="913165" y="609190"/>
              <a:ext cx="339955" cy="159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06C4E934-D177-426F-9379-39ACCBB8CBB4}"/>
                </a:ext>
              </a:extLst>
            </p:cNvPr>
            <p:cNvCxnSpPr>
              <a:cxnSpLocks/>
              <a:stCxn id="280" idx="4"/>
              <a:endCxn id="281" idx="1"/>
            </p:cNvCxnSpPr>
            <p:nvPr userDrawn="1"/>
          </p:nvCxnSpPr>
          <p:spPr>
            <a:xfrm flipH="1" flipV="1">
              <a:off x="1581021" y="-32362"/>
              <a:ext cx="149639" cy="463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3" name="Oval 302">
              <a:extLst>
                <a:ext uri="{FF2B5EF4-FFF2-40B4-BE49-F238E27FC236}">
                  <a16:creationId xmlns:a16="http://schemas.microsoft.com/office/drawing/2014/main" id="{0B59674A-1D7D-472A-A3E7-E932B263744F}"/>
                </a:ext>
              </a:extLst>
            </p:cNvPr>
            <p:cNvSpPr>
              <a:spLocks noChangeAspect="1"/>
            </p:cNvSpPr>
            <p:nvPr userDrawn="1"/>
          </p:nvSpPr>
          <p:spPr>
            <a:xfrm rot="9888766">
              <a:off x="2146358" y="39530"/>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4" name="Straight Connector 303">
              <a:extLst>
                <a:ext uri="{FF2B5EF4-FFF2-40B4-BE49-F238E27FC236}">
                  <a16:creationId xmlns:a16="http://schemas.microsoft.com/office/drawing/2014/main" id="{EECA8F92-7836-41ED-9EC8-C7F25074E607}"/>
                </a:ext>
              </a:extLst>
            </p:cNvPr>
            <p:cNvCxnSpPr>
              <a:cxnSpLocks/>
              <a:stCxn id="303" idx="3"/>
            </p:cNvCxnSpPr>
            <p:nvPr userDrawn="1"/>
          </p:nvCxnSpPr>
          <p:spPr>
            <a:xfrm rot="9888766" flipH="1">
              <a:off x="2174347" y="-50442"/>
              <a:ext cx="62078" cy="869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4E5A6100-2B9B-4030-AECE-BDC3233622B9}"/>
                </a:ext>
              </a:extLst>
            </p:cNvPr>
            <p:cNvCxnSpPr>
              <a:cxnSpLocks/>
              <a:stCxn id="303" idx="1"/>
              <a:endCxn id="313" idx="2"/>
            </p:cNvCxnSpPr>
            <p:nvPr userDrawn="1"/>
          </p:nvCxnSpPr>
          <p:spPr>
            <a:xfrm>
              <a:off x="2196830" y="79990"/>
              <a:ext cx="166170" cy="19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0B09899D-19E1-4B75-AAE8-EA659B416F92}"/>
                </a:ext>
              </a:extLst>
            </p:cNvPr>
            <p:cNvCxnSpPr>
              <a:cxnSpLocks/>
              <a:stCxn id="313" idx="3"/>
              <a:endCxn id="280" idx="2"/>
            </p:cNvCxnSpPr>
            <p:nvPr userDrawn="1"/>
          </p:nvCxnSpPr>
          <p:spPr>
            <a:xfrm flipH="1">
              <a:off x="1780400" y="299945"/>
              <a:ext cx="577138" cy="160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46DEFC7A-DEA4-460F-938A-90926E79A0D0}"/>
                </a:ext>
              </a:extLst>
            </p:cNvPr>
            <p:cNvCxnSpPr>
              <a:cxnSpLocks/>
              <a:stCxn id="278" idx="7"/>
              <a:endCxn id="286" idx="2"/>
            </p:cNvCxnSpPr>
            <p:nvPr userDrawn="1"/>
          </p:nvCxnSpPr>
          <p:spPr>
            <a:xfrm flipH="1">
              <a:off x="427446" y="1295429"/>
              <a:ext cx="825885" cy="220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5DD3E74-1AE9-43B6-93FA-911F61031228}"/>
                </a:ext>
              </a:extLst>
            </p:cNvPr>
            <p:cNvCxnSpPr>
              <a:cxnSpLocks/>
              <a:stCxn id="280" idx="1"/>
              <a:endCxn id="310" idx="4"/>
            </p:cNvCxnSpPr>
            <p:nvPr/>
          </p:nvCxnSpPr>
          <p:spPr>
            <a:xfrm>
              <a:off x="1776451" y="490900"/>
              <a:ext cx="440756" cy="281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0" name="Oval 309">
              <a:extLst>
                <a:ext uri="{FF2B5EF4-FFF2-40B4-BE49-F238E27FC236}">
                  <a16:creationId xmlns:a16="http://schemas.microsoft.com/office/drawing/2014/main" id="{15AC871D-02EF-41C3-941D-14A914C07B96}"/>
                </a:ext>
              </a:extLst>
            </p:cNvPr>
            <p:cNvSpPr/>
            <p:nvPr/>
          </p:nvSpPr>
          <p:spPr>
            <a:xfrm rot="8852236">
              <a:off x="2203401" y="768190"/>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11" name="Straight Connector 310">
              <a:extLst>
                <a:ext uri="{FF2B5EF4-FFF2-40B4-BE49-F238E27FC236}">
                  <a16:creationId xmlns:a16="http://schemas.microsoft.com/office/drawing/2014/main" id="{E129402E-4D4E-4C33-A05E-B6ED4F94DA77}"/>
                </a:ext>
              </a:extLst>
            </p:cNvPr>
            <p:cNvCxnSpPr>
              <a:cxnSpLocks/>
              <a:stCxn id="310" idx="6"/>
              <a:endCxn id="278" idx="1"/>
            </p:cNvCxnSpPr>
            <p:nvPr/>
          </p:nvCxnSpPr>
          <p:spPr>
            <a:xfrm flipH="1">
              <a:off x="1301700" y="813990"/>
              <a:ext cx="906358" cy="450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A725384-1A9A-4B26-9335-695B957379B3}"/>
                </a:ext>
              </a:extLst>
            </p:cNvPr>
            <p:cNvCxnSpPr>
              <a:cxnSpLocks/>
              <a:stCxn id="313" idx="4"/>
              <a:endCxn id="310" idx="2"/>
            </p:cNvCxnSpPr>
            <p:nvPr/>
          </p:nvCxnSpPr>
          <p:spPr>
            <a:xfrm flipH="1">
              <a:off x="2258351" y="319468"/>
              <a:ext cx="110986" cy="462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3" name="Oval 312">
              <a:extLst>
                <a:ext uri="{FF2B5EF4-FFF2-40B4-BE49-F238E27FC236}">
                  <a16:creationId xmlns:a16="http://schemas.microsoft.com/office/drawing/2014/main" id="{193B28E6-9F4D-4A39-A913-FE44B27B31B4}"/>
                </a:ext>
              </a:extLst>
            </p:cNvPr>
            <p:cNvSpPr/>
            <p:nvPr userDrawn="1"/>
          </p:nvSpPr>
          <p:spPr>
            <a:xfrm rot="2181221">
              <a:off x="2357200" y="26566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31" name="Straight Connector 330">
              <a:extLst>
                <a:ext uri="{FF2B5EF4-FFF2-40B4-BE49-F238E27FC236}">
                  <a16:creationId xmlns:a16="http://schemas.microsoft.com/office/drawing/2014/main" id="{DDD392E6-BA48-48D3-A378-812B1CF42DF3}"/>
                </a:ext>
              </a:extLst>
            </p:cNvPr>
            <p:cNvCxnSpPr>
              <a:cxnSpLocks/>
              <a:endCxn id="283" idx="4"/>
            </p:cNvCxnSpPr>
            <p:nvPr userDrawn="1"/>
          </p:nvCxnSpPr>
          <p:spPr>
            <a:xfrm>
              <a:off x="61339" y="-8698"/>
              <a:ext cx="243225" cy="3448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6" name="Oval 345">
              <a:extLst>
                <a:ext uri="{FF2B5EF4-FFF2-40B4-BE49-F238E27FC236}">
                  <a16:creationId xmlns:a16="http://schemas.microsoft.com/office/drawing/2014/main" id="{5A3548C6-2D44-49B8-831D-2A956FD743C3}"/>
                </a:ext>
              </a:extLst>
            </p:cNvPr>
            <p:cNvSpPr/>
            <p:nvPr userDrawn="1"/>
          </p:nvSpPr>
          <p:spPr>
            <a:xfrm rot="8852236">
              <a:off x="2545972" y="-969"/>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48" name="Straight Connector 347">
              <a:extLst>
                <a:ext uri="{FF2B5EF4-FFF2-40B4-BE49-F238E27FC236}">
                  <a16:creationId xmlns:a16="http://schemas.microsoft.com/office/drawing/2014/main" id="{B477194E-6BF7-4F20-9349-2F440C78FA1A}"/>
                </a:ext>
              </a:extLst>
            </p:cNvPr>
            <p:cNvCxnSpPr>
              <a:cxnSpLocks/>
              <a:stCxn id="346" idx="7"/>
              <a:endCxn id="313" idx="0"/>
            </p:cNvCxnSpPr>
            <p:nvPr userDrawn="1"/>
          </p:nvCxnSpPr>
          <p:spPr>
            <a:xfrm flipH="1">
              <a:off x="2404670" y="57928"/>
              <a:ext cx="164636" cy="2135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650DCBD7-41BB-44B7-8AE5-726F3A9ACED4}"/>
                </a:ext>
              </a:extLst>
            </p:cNvPr>
            <p:cNvCxnSpPr>
              <a:cxnSpLocks/>
              <a:stCxn id="346" idx="5"/>
              <a:endCxn id="303" idx="1"/>
            </p:cNvCxnSpPr>
            <p:nvPr userDrawn="1"/>
          </p:nvCxnSpPr>
          <p:spPr>
            <a:xfrm flipH="1">
              <a:off x="2196830" y="22365"/>
              <a:ext cx="349852" cy="57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52" name="Group 451">
            <a:extLst>
              <a:ext uri="{FF2B5EF4-FFF2-40B4-BE49-F238E27FC236}">
                <a16:creationId xmlns:a16="http://schemas.microsoft.com/office/drawing/2014/main" id="{94A52F1D-A8E0-4B79-AD02-40EE13ACFDCE}"/>
              </a:ext>
            </a:extLst>
          </p:cNvPr>
          <p:cNvGrpSpPr/>
          <p:nvPr userDrawn="1"/>
        </p:nvGrpSpPr>
        <p:grpSpPr>
          <a:xfrm flipH="1">
            <a:off x="7180244" y="-51223"/>
            <a:ext cx="1975767" cy="1231322"/>
            <a:chOff x="123623" y="79578"/>
            <a:chExt cx="2634356" cy="1640244"/>
          </a:xfrm>
        </p:grpSpPr>
        <p:cxnSp>
          <p:nvCxnSpPr>
            <p:cNvPr id="390" name="Straight Connector 389">
              <a:extLst>
                <a:ext uri="{FF2B5EF4-FFF2-40B4-BE49-F238E27FC236}">
                  <a16:creationId xmlns:a16="http://schemas.microsoft.com/office/drawing/2014/main" id="{64AAE9F9-F4AC-4827-9ABB-A278AC7E3065}"/>
                </a:ext>
              </a:extLst>
            </p:cNvPr>
            <p:cNvCxnSpPr>
              <a:cxnSpLocks/>
              <a:stCxn id="425" idx="7"/>
              <a:endCxn id="423" idx="2"/>
            </p:cNvCxnSpPr>
            <p:nvPr userDrawn="1"/>
          </p:nvCxnSpPr>
          <p:spPr>
            <a:xfrm rot="9888766" flipV="1">
              <a:off x="1360767" y="726676"/>
              <a:ext cx="600723" cy="591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FE2930D1-CF2B-439A-B306-567FCD965EDF}"/>
                </a:ext>
              </a:extLst>
            </p:cNvPr>
            <p:cNvCxnSpPr>
              <a:cxnSpLocks/>
              <a:stCxn id="423" idx="4"/>
              <a:endCxn id="435" idx="1"/>
            </p:cNvCxnSpPr>
            <p:nvPr userDrawn="1"/>
          </p:nvCxnSpPr>
          <p:spPr>
            <a:xfrm rot="9888766">
              <a:off x="1146231" y="950894"/>
              <a:ext cx="190127" cy="456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8FF36ACF-649A-4CB1-8273-2DEBCD7980CF}"/>
                </a:ext>
              </a:extLst>
            </p:cNvPr>
            <p:cNvCxnSpPr>
              <a:cxnSpLocks/>
              <a:stCxn id="428" idx="2"/>
              <a:endCxn id="433" idx="6"/>
            </p:cNvCxnSpPr>
            <p:nvPr userDrawn="1"/>
          </p:nvCxnSpPr>
          <p:spPr>
            <a:xfrm>
              <a:off x="509383" y="518634"/>
              <a:ext cx="472728" cy="197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1C1DD5CB-803A-4C23-8C39-709D3E134DEB}"/>
                </a:ext>
              </a:extLst>
            </p:cNvPr>
            <p:cNvCxnSpPr>
              <a:cxnSpLocks/>
              <a:stCxn id="435" idx="5"/>
              <a:endCxn id="428" idx="1"/>
            </p:cNvCxnSpPr>
            <p:nvPr userDrawn="1"/>
          </p:nvCxnSpPr>
          <p:spPr>
            <a:xfrm flipH="1" flipV="1">
              <a:off x="505222" y="551064"/>
              <a:ext cx="537699" cy="405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5C49EA2F-4583-4BB5-B840-8874BA03CF21}"/>
                </a:ext>
              </a:extLst>
            </p:cNvPr>
            <p:cNvCxnSpPr>
              <a:cxnSpLocks/>
              <a:stCxn id="423" idx="5"/>
              <a:endCxn id="434" idx="1"/>
            </p:cNvCxnSpPr>
            <p:nvPr userDrawn="1"/>
          </p:nvCxnSpPr>
          <p:spPr>
            <a:xfrm rot="9888766">
              <a:off x="778173" y="1018210"/>
              <a:ext cx="545961" cy="4608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B1738490-84A0-497A-9C45-102DAE17ABAC}"/>
                </a:ext>
              </a:extLst>
            </p:cNvPr>
            <p:cNvCxnSpPr>
              <a:cxnSpLocks/>
              <a:stCxn id="428" idx="0"/>
              <a:endCxn id="434" idx="4"/>
            </p:cNvCxnSpPr>
            <p:nvPr userDrawn="1"/>
          </p:nvCxnSpPr>
          <p:spPr>
            <a:xfrm>
              <a:off x="479346" y="571053"/>
              <a:ext cx="217472" cy="4872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280603F7-4888-4C9F-843F-03707A5BB7AE}"/>
                </a:ext>
              </a:extLst>
            </p:cNvPr>
            <p:cNvCxnSpPr>
              <a:cxnSpLocks/>
              <a:stCxn id="435" idx="3"/>
              <a:endCxn id="433" idx="0"/>
            </p:cNvCxnSpPr>
            <p:nvPr userDrawn="1"/>
          </p:nvCxnSpPr>
          <p:spPr>
            <a:xfrm rot="9888766" flipH="1">
              <a:off x="1052457" y="741744"/>
              <a:ext cx="6741" cy="2078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9F176CF5-BC06-4C41-9205-0A86A10A7053}"/>
                </a:ext>
              </a:extLst>
            </p:cNvPr>
            <p:cNvCxnSpPr>
              <a:cxnSpLocks/>
              <a:stCxn id="423" idx="6"/>
              <a:endCxn id="432" idx="2"/>
            </p:cNvCxnSpPr>
            <p:nvPr userDrawn="1"/>
          </p:nvCxnSpPr>
          <p:spPr>
            <a:xfrm flipH="1" flipV="1">
              <a:off x="847363" y="1366021"/>
              <a:ext cx="532965" cy="63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4D5D09F6-DCA4-431C-B181-2F7A401F0A78}"/>
                </a:ext>
              </a:extLst>
            </p:cNvPr>
            <p:cNvCxnSpPr>
              <a:cxnSpLocks/>
              <a:stCxn id="428" idx="7"/>
              <a:endCxn id="430" idx="3"/>
            </p:cNvCxnSpPr>
            <p:nvPr userDrawn="1"/>
          </p:nvCxnSpPr>
          <p:spPr>
            <a:xfrm flipH="1">
              <a:off x="351971" y="566892"/>
              <a:ext cx="94946" cy="714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ADE9C2B-A0BE-4EE5-A343-A54C5C1783CF}"/>
                </a:ext>
              </a:extLst>
            </p:cNvPr>
            <p:cNvCxnSpPr>
              <a:cxnSpLocks/>
              <a:stCxn id="435" idx="6"/>
              <a:endCxn id="434" idx="2"/>
            </p:cNvCxnSpPr>
            <p:nvPr userDrawn="1"/>
          </p:nvCxnSpPr>
          <p:spPr>
            <a:xfrm rot="9888766" flipV="1">
              <a:off x="722319" y="1019796"/>
              <a:ext cx="325630" cy="150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B9D12CD3-39AE-4C08-BB96-4AF703C35BDF}"/>
                </a:ext>
              </a:extLst>
            </p:cNvPr>
            <p:cNvCxnSpPr>
              <a:cxnSpLocks/>
              <a:stCxn id="427" idx="0"/>
              <a:endCxn id="433" idx="4"/>
            </p:cNvCxnSpPr>
            <p:nvPr userDrawn="1"/>
          </p:nvCxnSpPr>
          <p:spPr>
            <a:xfrm>
              <a:off x="961665" y="239203"/>
              <a:ext cx="48947" cy="427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BCD1E4FC-F9E9-47BD-8CCA-45A60F971985}"/>
                </a:ext>
              </a:extLst>
            </p:cNvPr>
            <p:cNvCxnSpPr>
              <a:cxnSpLocks/>
              <a:stCxn id="434" idx="6"/>
              <a:endCxn id="430" idx="2"/>
            </p:cNvCxnSpPr>
            <p:nvPr userDrawn="1"/>
          </p:nvCxnSpPr>
          <p:spPr>
            <a:xfrm rot="9888766" flipV="1">
              <a:off x="348212" y="1135356"/>
              <a:ext cx="352331" cy="126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9AE5CD1C-55DC-4C15-B2FF-A910C31EA3FB}"/>
                </a:ext>
              </a:extLst>
            </p:cNvPr>
            <p:cNvCxnSpPr>
              <a:cxnSpLocks/>
              <a:stCxn id="429" idx="0"/>
              <a:endCxn id="430" idx="4"/>
            </p:cNvCxnSpPr>
            <p:nvPr userDrawn="1"/>
          </p:nvCxnSpPr>
          <p:spPr>
            <a:xfrm>
              <a:off x="171475" y="885570"/>
              <a:ext cx="149723" cy="391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F5722ECB-C37E-40EA-8A64-9DB32C56C46C}"/>
                </a:ext>
              </a:extLst>
            </p:cNvPr>
            <p:cNvCxnSpPr>
              <a:cxnSpLocks/>
              <a:stCxn id="432" idx="1"/>
              <a:endCxn id="430" idx="5"/>
            </p:cNvCxnSpPr>
            <p:nvPr userDrawn="1"/>
          </p:nvCxnSpPr>
          <p:spPr>
            <a:xfrm flipH="1" flipV="1">
              <a:off x="296646" y="1296287"/>
              <a:ext cx="548085" cy="90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64DA1FB6-BAC6-4844-AB2C-5A268FC07030}"/>
                </a:ext>
              </a:extLst>
            </p:cNvPr>
            <p:cNvCxnSpPr>
              <a:cxnSpLocks/>
              <a:stCxn id="432" idx="7"/>
              <a:endCxn id="431" idx="3"/>
            </p:cNvCxnSpPr>
            <p:nvPr userDrawn="1"/>
          </p:nvCxnSpPr>
          <p:spPr>
            <a:xfrm flipH="1">
              <a:off x="560879" y="1396549"/>
              <a:ext cx="246968" cy="247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8E2BFD9E-B2A6-4D0D-AA33-CA11AA89597E}"/>
                </a:ext>
              </a:extLst>
            </p:cNvPr>
            <p:cNvCxnSpPr>
              <a:cxnSpLocks/>
              <a:stCxn id="431" idx="5"/>
              <a:endCxn id="430" idx="1"/>
            </p:cNvCxnSpPr>
            <p:nvPr userDrawn="1"/>
          </p:nvCxnSpPr>
          <p:spPr>
            <a:xfrm flipH="1" flipV="1">
              <a:off x="366989" y="1336594"/>
              <a:ext cx="138565" cy="3225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CD36DF3A-4276-4464-91CD-77CAADB314E3}"/>
                </a:ext>
              </a:extLst>
            </p:cNvPr>
            <p:cNvCxnSpPr>
              <a:cxnSpLocks/>
              <a:stCxn id="431" idx="6"/>
            </p:cNvCxnSpPr>
            <p:nvPr userDrawn="1"/>
          </p:nvCxnSpPr>
          <p:spPr>
            <a:xfrm flipH="1" flipV="1">
              <a:off x="130833" y="1636034"/>
              <a:ext cx="370772" cy="538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BAA92504-9B47-499B-A030-2F8CB01AF83A}"/>
                </a:ext>
              </a:extLst>
            </p:cNvPr>
            <p:cNvCxnSpPr>
              <a:cxnSpLocks/>
              <a:stCxn id="424" idx="0"/>
              <a:endCxn id="423" idx="3"/>
            </p:cNvCxnSpPr>
            <p:nvPr userDrawn="1"/>
          </p:nvCxnSpPr>
          <p:spPr>
            <a:xfrm rot="9888766" flipV="1">
              <a:off x="1338671" y="733666"/>
              <a:ext cx="157054" cy="62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536ABAE3-F6C8-4CD0-9255-28C22843E680}"/>
                </a:ext>
              </a:extLst>
            </p:cNvPr>
            <p:cNvCxnSpPr>
              <a:cxnSpLocks/>
              <a:stCxn id="433" idx="2"/>
              <a:endCxn id="424" idx="6"/>
            </p:cNvCxnSpPr>
            <p:nvPr userDrawn="1"/>
          </p:nvCxnSpPr>
          <p:spPr>
            <a:xfrm rot="9888766" flipH="1" flipV="1">
              <a:off x="1065460" y="655664"/>
              <a:ext cx="288080" cy="77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A127C11B-0606-4824-A719-64C9D9CBC3F5}"/>
                </a:ext>
              </a:extLst>
            </p:cNvPr>
            <p:cNvCxnSpPr>
              <a:cxnSpLocks/>
              <a:stCxn id="427" idx="1"/>
              <a:endCxn id="424" idx="5"/>
            </p:cNvCxnSpPr>
            <p:nvPr userDrawn="1"/>
          </p:nvCxnSpPr>
          <p:spPr>
            <a:xfrm>
              <a:off x="986217" y="220236"/>
              <a:ext cx="376592" cy="4413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151E67F-3700-400D-852C-697A37C3DA1D}"/>
                </a:ext>
              </a:extLst>
            </p:cNvPr>
            <p:cNvCxnSpPr>
              <a:cxnSpLocks/>
              <a:stCxn id="426" idx="7"/>
              <a:endCxn id="424" idx="3"/>
            </p:cNvCxnSpPr>
            <p:nvPr userDrawn="1"/>
          </p:nvCxnSpPr>
          <p:spPr>
            <a:xfrm flipH="1">
              <a:off x="1421114" y="130050"/>
              <a:ext cx="275423" cy="515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5BF99317-1401-4BF0-B65E-F7D994FE6CD3}"/>
                </a:ext>
              </a:extLst>
            </p:cNvPr>
            <p:cNvCxnSpPr>
              <a:cxnSpLocks/>
              <a:stCxn id="425" idx="6"/>
              <a:endCxn id="424" idx="2"/>
            </p:cNvCxnSpPr>
            <p:nvPr userDrawn="1"/>
          </p:nvCxnSpPr>
          <p:spPr>
            <a:xfrm rot="9888766">
              <a:off x="1443367" y="616777"/>
              <a:ext cx="408926" cy="71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1AA620D2-9A00-46A4-96CF-22DB2FECF458}"/>
                </a:ext>
              </a:extLst>
            </p:cNvPr>
            <p:cNvCxnSpPr>
              <a:cxnSpLocks/>
              <a:stCxn id="438" idx="7"/>
              <a:endCxn id="425" idx="3"/>
            </p:cNvCxnSpPr>
            <p:nvPr userDrawn="1"/>
          </p:nvCxnSpPr>
          <p:spPr>
            <a:xfrm flipH="1">
              <a:off x="1913833" y="242402"/>
              <a:ext cx="398513" cy="345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2FDFD141-FA63-4E05-960A-6D5618D80474}"/>
                </a:ext>
              </a:extLst>
            </p:cNvPr>
            <p:cNvCxnSpPr>
              <a:cxnSpLocks/>
              <a:stCxn id="438" idx="6"/>
              <a:endCxn id="426" idx="2"/>
            </p:cNvCxnSpPr>
            <p:nvPr userDrawn="1"/>
          </p:nvCxnSpPr>
          <p:spPr>
            <a:xfrm flipH="1" flipV="1">
              <a:off x="1736053" y="99522"/>
              <a:ext cx="563649" cy="126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8F94F9AA-B40E-4339-AB88-E1C883468D40}"/>
                </a:ext>
              </a:extLst>
            </p:cNvPr>
            <p:cNvCxnSpPr>
              <a:cxnSpLocks/>
              <a:stCxn id="438" idx="4"/>
            </p:cNvCxnSpPr>
            <p:nvPr userDrawn="1"/>
          </p:nvCxnSpPr>
          <p:spPr>
            <a:xfrm flipH="1" flipV="1">
              <a:off x="2274426" y="143290"/>
              <a:ext cx="44276" cy="49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9086A817-0E2C-4225-AADB-479F35745904}"/>
                </a:ext>
              </a:extLst>
            </p:cNvPr>
            <p:cNvCxnSpPr>
              <a:cxnSpLocks/>
              <a:stCxn id="426" idx="6"/>
              <a:endCxn id="427" idx="2"/>
            </p:cNvCxnSpPr>
            <p:nvPr userDrawn="1"/>
          </p:nvCxnSpPr>
          <p:spPr>
            <a:xfrm flipH="1">
              <a:off x="990166" y="113682"/>
              <a:ext cx="693727" cy="75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23FA985B-EDC1-4DFF-98C8-19C469E434F6}"/>
                </a:ext>
              </a:extLst>
            </p:cNvPr>
            <p:cNvCxnSpPr>
              <a:cxnSpLocks/>
              <a:stCxn id="427" idx="6"/>
              <a:endCxn id="428" idx="3"/>
            </p:cNvCxnSpPr>
            <p:nvPr userDrawn="1"/>
          </p:nvCxnSpPr>
          <p:spPr>
            <a:xfrm flipH="1">
              <a:off x="489394" y="210702"/>
              <a:ext cx="422531" cy="28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A1D848CE-1454-4D09-971A-A2A30D4AC944}"/>
                </a:ext>
              </a:extLst>
            </p:cNvPr>
            <p:cNvCxnSpPr>
              <a:cxnSpLocks/>
              <a:stCxn id="429" idx="2"/>
              <a:endCxn id="428" idx="6"/>
            </p:cNvCxnSpPr>
            <p:nvPr userDrawn="1"/>
          </p:nvCxnSpPr>
          <p:spPr>
            <a:xfrm flipV="1">
              <a:off x="190475" y="541016"/>
              <a:ext cx="236453" cy="311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454744C5-E9F9-4B8D-8ED0-DC9EFB369215}"/>
                </a:ext>
              </a:extLst>
            </p:cNvPr>
            <p:cNvCxnSpPr>
              <a:cxnSpLocks/>
              <a:endCxn id="428" idx="5"/>
            </p:cNvCxnSpPr>
            <p:nvPr userDrawn="1"/>
          </p:nvCxnSpPr>
          <p:spPr>
            <a:xfrm>
              <a:off x="146310" y="434327"/>
              <a:ext cx="284779" cy="74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9136F6F0-5AF5-4232-A79D-193908A5BDB0}"/>
                </a:ext>
              </a:extLst>
            </p:cNvPr>
            <p:cNvCxnSpPr>
              <a:cxnSpLocks/>
              <a:endCxn id="428" idx="3"/>
            </p:cNvCxnSpPr>
            <p:nvPr userDrawn="1"/>
          </p:nvCxnSpPr>
          <p:spPr>
            <a:xfrm flipH="1">
              <a:off x="489394" y="129056"/>
              <a:ext cx="68920" cy="3637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0B0B4F1A-6A95-4B8E-9765-B4EBCA78A357}"/>
                </a:ext>
              </a:extLst>
            </p:cNvPr>
            <p:cNvCxnSpPr>
              <a:cxnSpLocks/>
              <a:stCxn id="432" idx="4"/>
              <a:endCxn id="434" idx="0"/>
            </p:cNvCxnSpPr>
            <p:nvPr userDrawn="1"/>
          </p:nvCxnSpPr>
          <p:spPr>
            <a:xfrm flipH="1" flipV="1">
              <a:off x="710978" y="1110415"/>
              <a:ext cx="103225" cy="236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C7E1FBD5-F114-4387-A178-18981E22974B}"/>
                </a:ext>
              </a:extLst>
            </p:cNvPr>
            <p:cNvCxnSpPr>
              <a:cxnSpLocks/>
              <a:endCxn id="430" idx="6"/>
            </p:cNvCxnSpPr>
            <p:nvPr userDrawn="1"/>
          </p:nvCxnSpPr>
          <p:spPr>
            <a:xfrm>
              <a:off x="135460" y="1298559"/>
              <a:ext cx="157237" cy="285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B098E622-F75D-435C-AEDA-0B2B7B9C71C5}"/>
                </a:ext>
              </a:extLst>
            </p:cNvPr>
            <p:cNvCxnSpPr>
              <a:cxnSpLocks/>
              <a:stCxn id="430" idx="7"/>
            </p:cNvCxnSpPr>
            <p:nvPr userDrawn="1"/>
          </p:nvCxnSpPr>
          <p:spPr>
            <a:xfrm flipH="1">
              <a:off x="123623" y="1351612"/>
              <a:ext cx="188041" cy="212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3" name="Oval 422">
              <a:extLst>
                <a:ext uri="{FF2B5EF4-FFF2-40B4-BE49-F238E27FC236}">
                  <a16:creationId xmlns:a16="http://schemas.microsoft.com/office/drawing/2014/main" id="{051CDAD3-F484-46D1-83A3-6A50EA3DED03}"/>
                </a:ext>
              </a:extLst>
            </p:cNvPr>
            <p:cNvSpPr/>
            <p:nvPr userDrawn="1"/>
          </p:nvSpPr>
          <p:spPr>
            <a:xfrm rot="8852236">
              <a:off x="1373994" y="1367723"/>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4" name="Oval 423">
              <a:extLst>
                <a:ext uri="{FF2B5EF4-FFF2-40B4-BE49-F238E27FC236}">
                  <a16:creationId xmlns:a16="http://schemas.microsoft.com/office/drawing/2014/main" id="{C1BE8703-0E1B-4B95-BFF9-374949BD9585}"/>
                </a:ext>
              </a:extLst>
            </p:cNvPr>
            <p:cNvSpPr/>
            <p:nvPr userDrawn="1"/>
          </p:nvSpPr>
          <p:spPr>
            <a:xfrm rot="9888766">
              <a:off x="1357156" y="640067"/>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5" name="Oval 424">
              <a:extLst>
                <a:ext uri="{FF2B5EF4-FFF2-40B4-BE49-F238E27FC236}">
                  <a16:creationId xmlns:a16="http://schemas.microsoft.com/office/drawing/2014/main" id="{DBAF651E-E4DC-474D-9B8C-9F288FC9941F}"/>
                </a:ext>
              </a:extLst>
            </p:cNvPr>
            <p:cNvSpPr/>
            <p:nvPr userDrawn="1"/>
          </p:nvSpPr>
          <p:spPr>
            <a:xfrm rot="9888766">
              <a:off x="1853143" y="582610"/>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6" name="Oval 425">
              <a:extLst>
                <a:ext uri="{FF2B5EF4-FFF2-40B4-BE49-F238E27FC236}">
                  <a16:creationId xmlns:a16="http://schemas.microsoft.com/office/drawing/2014/main" id="{F6E3FCB0-09DF-4FDC-AD62-E0AD104CADAE}"/>
                </a:ext>
              </a:extLst>
            </p:cNvPr>
            <p:cNvSpPr>
              <a:spLocks noChangeAspect="1"/>
            </p:cNvSpPr>
            <p:nvPr userDrawn="1"/>
          </p:nvSpPr>
          <p:spPr>
            <a:xfrm rot="9888766">
              <a:off x="1682949" y="79578"/>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7" name="Oval 426">
              <a:extLst>
                <a:ext uri="{FF2B5EF4-FFF2-40B4-BE49-F238E27FC236}">
                  <a16:creationId xmlns:a16="http://schemas.microsoft.com/office/drawing/2014/main" id="{AD1ED283-3EA7-42A8-A035-4BB05C4064B8}"/>
                </a:ext>
              </a:extLst>
            </p:cNvPr>
            <p:cNvSpPr>
              <a:spLocks noChangeAspect="1"/>
            </p:cNvSpPr>
            <p:nvPr userDrawn="1"/>
          </p:nvSpPr>
          <p:spPr>
            <a:xfrm rot="9888766">
              <a:off x="910509" y="159546"/>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8" name="Oval 427">
              <a:extLst>
                <a:ext uri="{FF2B5EF4-FFF2-40B4-BE49-F238E27FC236}">
                  <a16:creationId xmlns:a16="http://schemas.microsoft.com/office/drawing/2014/main" id="{BA53649C-5900-4B00-9F1B-217CF88E8AD0}"/>
                </a:ext>
              </a:extLst>
            </p:cNvPr>
            <p:cNvSpPr/>
            <p:nvPr userDrawn="1"/>
          </p:nvSpPr>
          <p:spPr>
            <a:xfrm rot="9888766">
              <a:off x="425436" y="487106"/>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9" name="Oval 428">
              <a:extLst>
                <a:ext uri="{FF2B5EF4-FFF2-40B4-BE49-F238E27FC236}">
                  <a16:creationId xmlns:a16="http://schemas.microsoft.com/office/drawing/2014/main" id="{32895BD8-A224-4642-A5EE-B463E7DE6867}"/>
                </a:ext>
              </a:extLst>
            </p:cNvPr>
            <p:cNvSpPr>
              <a:spLocks noChangeAspect="1"/>
            </p:cNvSpPr>
            <p:nvPr userDrawn="1"/>
          </p:nvSpPr>
          <p:spPr>
            <a:xfrm rot="9888766">
              <a:off x="137371" y="832466"/>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0" name="Oval 429">
              <a:extLst>
                <a:ext uri="{FF2B5EF4-FFF2-40B4-BE49-F238E27FC236}">
                  <a16:creationId xmlns:a16="http://schemas.microsoft.com/office/drawing/2014/main" id="{2D269516-246C-4E9E-A151-4262B778B830}"/>
                </a:ext>
              </a:extLst>
            </p:cNvPr>
            <p:cNvSpPr/>
            <p:nvPr userDrawn="1"/>
          </p:nvSpPr>
          <p:spPr>
            <a:xfrm rot="9888766">
              <a:off x="291281" y="127590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1" name="Oval 430">
              <a:extLst>
                <a:ext uri="{FF2B5EF4-FFF2-40B4-BE49-F238E27FC236}">
                  <a16:creationId xmlns:a16="http://schemas.microsoft.com/office/drawing/2014/main" id="{7EA3CCC8-94E9-47F5-80F2-43749B733D8D}"/>
                </a:ext>
              </a:extLst>
            </p:cNvPr>
            <p:cNvSpPr/>
            <p:nvPr userDrawn="1"/>
          </p:nvSpPr>
          <p:spPr>
            <a:xfrm rot="9888766">
              <a:off x="500189" y="1638749"/>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2" name="Oval 431">
              <a:extLst>
                <a:ext uri="{FF2B5EF4-FFF2-40B4-BE49-F238E27FC236}">
                  <a16:creationId xmlns:a16="http://schemas.microsoft.com/office/drawing/2014/main" id="{D5F06C1C-6BC7-477A-A619-9D178B9E7CA8}"/>
                </a:ext>
              </a:extLst>
            </p:cNvPr>
            <p:cNvSpPr>
              <a:spLocks noChangeAspect="1"/>
            </p:cNvSpPr>
            <p:nvPr userDrawn="1"/>
          </p:nvSpPr>
          <p:spPr>
            <a:xfrm rot="9888766">
              <a:off x="794259" y="1346077"/>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3" name="Oval 432">
              <a:extLst>
                <a:ext uri="{FF2B5EF4-FFF2-40B4-BE49-F238E27FC236}">
                  <a16:creationId xmlns:a16="http://schemas.microsoft.com/office/drawing/2014/main" id="{DB6C6DC9-9E33-4056-8EBD-CAF0C8F5099D}"/>
                </a:ext>
              </a:extLst>
            </p:cNvPr>
            <p:cNvSpPr>
              <a:spLocks noChangeAspect="1"/>
            </p:cNvSpPr>
            <p:nvPr userDrawn="1"/>
          </p:nvSpPr>
          <p:spPr>
            <a:xfrm rot="9888766">
              <a:off x="980695" y="66483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4" name="Oval 433">
              <a:extLst>
                <a:ext uri="{FF2B5EF4-FFF2-40B4-BE49-F238E27FC236}">
                  <a16:creationId xmlns:a16="http://schemas.microsoft.com/office/drawing/2014/main" id="{22C3C54A-C8C9-457F-A2C8-A389B0389767}"/>
                </a:ext>
              </a:extLst>
            </p:cNvPr>
            <p:cNvSpPr>
              <a:spLocks noChangeAspect="1"/>
            </p:cNvSpPr>
            <p:nvPr userDrawn="1"/>
          </p:nvSpPr>
          <p:spPr>
            <a:xfrm rot="9888766">
              <a:off x="676874" y="1057311"/>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5" name="Oval 434">
              <a:extLst>
                <a:ext uri="{FF2B5EF4-FFF2-40B4-BE49-F238E27FC236}">
                  <a16:creationId xmlns:a16="http://schemas.microsoft.com/office/drawing/2014/main" id="{C685F947-8A2F-430E-9645-B7C587BA4F49}"/>
                </a:ext>
              </a:extLst>
            </p:cNvPr>
            <p:cNvSpPr>
              <a:spLocks noChangeAspect="1"/>
            </p:cNvSpPr>
            <p:nvPr userDrawn="1"/>
          </p:nvSpPr>
          <p:spPr>
            <a:xfrm rot="9888766">
              <a:off x="1039345" y="94330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36" name="Straight Connector 435">
              <a:extLst>
                <a:ext uri="{FF2B5EF4-FFF2-40B4-BE49-F238E27FC236}">
                  <a16:creationId xmlns:a16="http://schemas.microsoft.com/office/drawing/2014/main" id="{29A4E603-5BCB-49F9-A219-36B1BDC84D73}"/>
                </a:ext>
              </a:extLst>
            </p:cNvPr>
            <p:cNvCxnSpPr>
              <a:cxnSpLocks/>
              <a:stCxn id="435" idx="2"/>
              <a:endCxn id="424" idx="7"/>
            </p:cNvCxnSpPr>
            <p:nvPr userDrawn="1"/>
          </p:nvCxnSpPr>
          <p:spPr>
            <a:xfrm rot="9888766" flipH="1">
              <a:off x="1065565" y="761590"/>
              <a:ext cx="339955" cy="159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D55D1753-699D-4A3D-A7DA-53F6DEE510EF}"/>
                </a:ext>
              </a:extLst>
            </p:cNvPr>
            <p:cNvCxnSpPr>
              <a:cxnSpLocks/>
              <a:stCxn id="425" idx="4"/>
              <a:endCxn id="426" idx="1"/>
            </p:cNvCxnSpPr>
            <p:nvPr userDrawn="1"/>
          </p:nvCxnSpPr>
          <p:spPr>
            <a:xfrm flipH="1" flipV="1">
              <a:off x="1733421" y="120038"/>
              <a:ext cx="149639" cy="463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8" name="Oval 437">
              <a:extLst>
                <a:ext uri="{FF2B5EF4-FFF2-40B4-BE49-F238E27FC236}">
                  <a16:creationId xmlns:a16="http://schemas.microsoft.com/office/drawing/2014/main" id="{0234853B-8EE4-4C6E-8A67-C38B1B0DA04C}"/>
                </a:ext>
              </a:extLst>
            </p:cNvPr>
            <p:cNvSpPr>
              <a:spLocks noChangeAspect="1"/>
            </p:cNvSpPr>
            <p:nvPr userDrawn="1"/>
          </p:nvSpPr>
          <p:spPr>
            <a:xfrm rot="9888766">
              <a:off x="2298758" y="191930"/>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39" name="Straight Connector 438">
              <a:extLst>
                <a:ext uri="{FF2B5EF4-FFF2-40B4-BE49-F238E27FC236}">
                  <a16:creationId xmlns:a16="http://schemas.microsoft.com/office/drawing/2014/main" id="{C8EB4FE2-B2A4-448A-AE36-71287457E3E3}"/>
                </a:ext>
              </a:extLst>
            </p:cNvPr>
            <p:cNvCxnSpPr>
              <a:cxnSpLocks/>
              <a:stCxn id="438" idx="3"/>
            </p:cNvCxnSpPr>
            <p:nvPr userDrawn="1"/>
          </p:nvCxnSpPr>
          <p:spPr>
            <a:xfrm rot="9888766" flipH="1">
              <a:off x="2326747" y="101958"/>
              <a:ext cx="62078" cy="869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1D16E44E-B69B-4921-9C97-6FAAC0CC61C5}"/>
                </a:ext>
              </a:extLst>
            </p:cNvPr>
            <p:cNvCxnSpPr>
              <a:cxnSpLocks/>
              <a:stCxn id="438" idx="1"/>
              <a:endCxn id="447" idx="2"/>
            </p:cNvCxnSpPr>
            <p:nvPr userDrawn="1"/>
          </p:nvCxnSpPr>
          <p:spPr>
            <a:xfrm>
              <a:off x="2349230" y="232390"/>
              <a:ext cx="166170" cy="19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863B3537-85D9-4D45-971B-94B64821AE7E}"/>
                </a:ext>
              </a:extLst>
            </p:cNvPr>
            <p:cNvCxnSpPr>
              <a:cxnSpLocks/>
              <a:stCxn id="447" idx="3"/>
              <a:endCxn id="425" idx="2"/>
            </p:cNvCxnSpPr>
            <p:nvPr userDrawn="1"/>
          </p:nvCxnSpPr>
          <p:spPr>
            <a:xfrm flipH="1">
              <a:off x="1932800" y="452345"/>
              <a:ext cx="577138" cy="160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F6F217E5-8380-470E-8F95-3B9CAF4AAA98}"/>
                </a:ext>
              </a:extLst>
            </p:cNvPr>
            <p:cNvCxnSpPr>
              <a:cxnSpLocks/>
              <a:stCxn id="423" idx="7"/>
              <a:endCxn id="431" idx="2"/>
            </p:cNvCxnSpPr>
            <p:nvPr userDrawn="1"/>
          </p:nvCxnSpPr>
          <p:spPr>
            <a:xfrm flipH="1">
              <a:off x="579846" y="1447829"/>
              <a:ext cx="825885" cy="220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86DE334F-626F-4242-A85E-4BB72961371A}"/>
                </a:ext>
              </a:extLst>
            </p:cNvPr>
            <p:cNvCxnSpPr>
              <a:cxnSpLocks/>
              <a:stCxn id="425" idx="1"/>
              <a:endCxn id="444" idx="4"/>
            </p:cNvCxnSpPr>
            <p:nvPr userDrawn="1"/>
          </p:nvCxnSpPr>
          <p:spPr>
            <a:xfrm>
              <a:off x="1928851" y="643300"/>
              <a:ext cx="440756" cy="281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4" name="Oval 443">
              <a:extLst>
                <a:ext uri="{FF2B5EF4-FFF2-40B4-BE49-F238E27FC236}">
                  <a16:creationId xmlns:a16="http://schemas.microsoft.com/office/drawing/2014/main" id="{4254907C-754D-4ED9-A0F7-77FA71EC5BE0}"/>
                </a:ext>
              </a:extLst>
            </p:cNvPr>
            <p:cNvSpPr/>
            <p:nvPr userDrawn="1"/>
          </p:nvSpPr>
          <p:spPr>
            <a:xfrm rot="8852236">
              <a:off x="2355801" y="920590"/>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45" name="Straight Connector 444">
              <a:extLst>
                <a:ext uri="{FF2B5EF4-FFF2-40B4-BE49-F238E27FC236}">
                  <a16:creationId xmlns:a16="http://schemas.microsoft.com/office/drawing/2014/main" id="{E4D5BA08-5F78-4753-B324-A53B7ABC9D00}"/>
                </a:ext>
              </a:extLst>
            </p:cNvPr>
            <p:cNvCxnSpPr>
              <a:cxnSpLocks/>
              <a:stCxn id="444" idx="6"/>
              <a:endCxn id="423" idx="1"/>
            </p:cNvCxnSpPr>
            <p:nvPr userDrawn="1"/>
          </p:nvCxnSpPr>
          <p:spPr>
            <a:xfrm flipH="1">
              <a:off x="1454100" y="966390"/>
              <a:ext cx="906358" cy="450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DCA2494-8AB5-4B68-BF83-69502CA2A869}"/>
                </a:ext>
              </a:extLst>
            </p:cNvPr>
            <p:cNvCxnSpPr>
              <a:cxnSpLocks/>
              <a:stCxn id="447" idx="4"/>
              <a:endCxn id="444" idx="2"/>
            </p:cNvCxnSpPr>
            <p:nvPr userDrawn="1"/>
          </p:nvCxnSpPr>
          <p:spPr>
            <a:xfrm flipH="1">
              <a:off x="2410751" y="471868"/>
              <a:ext cx="110986" cy="462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7" name="Oval 446">
              <a:extLst>
                <a:ext uri="{FF2B5EF4-FFF2-40B4-BE49-F238E27FC236}">
                  <a16:creationId xmlns:a16="http://schemas.microsoft.com/office/drawing/2014/main" id="{7E3EF5E3-2EEC-4EF8-9231-900B1A17144C}"/>
                </a:ext>
              </a:extLst>
            </p:cNvPr>
            <p:cNvSpPr/>
            <p:nvPr userDrawn="1"/>
          </p:nvSpPr>
          <p:spPr>
            <a:xfrm rot="2181221">
              <a:off x="2509600" y="41806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48" name="Straight Connector 447">
              <a:extLst>
                <a:ext uri="{FF2B5EF4-FFF2-40B4-BE49-F238E27FC236}">
                  <a16:creationId xmlns:a16="http://schemas.microsoft.com/office/drawing/2014/main" id="{AE46719B-86CF-49FD-95F7-E31F72C68B22}"/>
                </a:ext>
              </a:extLst>
            </p:cNvPr>
            <p:cNvCxnSpPr>
              <a:cxnSpLocks/>
              <a:endCxn id="428" idx="4"/>
            </p:cNvCxnSpPr>
            <p:nvPr userDrawn="1"/>
          </p:nvCxnSpPr>
          <p:spPr>
            <a:xfrm>
              <a:off x="213739" y="143702"/>
              <a:ext cx="243225" cy="3448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9" name="Oval 448">
              <a:extLst>
                <a:ext uri="{FF2B5EF4-FFF2-40B4-BE49-F238E27FC236}">
                  <a16:creationId xmlns:a16="http://schemas.microsoft.com/office/drawing/2014/main" id="{327BF1A0-89B6-4675-881F-F3245531BA9A}"/>
                </a:ext>
              </a:extLst>
            </p:cNvPr>
            <p:cNvSpPr/>
            <p:nvPr userDrawn="1"/>
          </p:nvSpPr>
          <p:spPr>
            <a:xfrm rot="8852236">
              <a:off x="2698372" y="15143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50" name="Straight Connector 449">
              <a:extLst>
                <a:ext uri="{FF2B5EF4-FFF2-40B4-BE49-F238E27FC236}">
                  <a16:creationId xmlns:a16="http://schemas.microsoft.com/office/drawing/2014/main" id="{834F05FD-89AC-4E32-8A59-ECC4C165E90E}"/>
                </a:ext>
              </a:extLst>
            </p:cNvPr>
            <p:cNvCxnSpPr>
              <a:cxnSpLocks/>
              <a:stCxn id="449" idx="7"/>
              <a:endCxn id="447" idx="0"/>
            </p:cNvCxnSpPr>
            <p:nvPr userDrawn="1"/>
          </p:nvCxnSpPr>
          <p:spPr>
            <a:xfrm flipH="1">
              <a:off x="2557070" y="210328"/>
              <a:ext cx="164636" cy="2135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2E116837-245F-4751-ADDF-A1CFD40ABBDA}"/>
                </a:ext>
              </a:extLst>
            </p:cNvPr>
            <p:cNvCxnSpPr>
              <a:cxnSpLocks/>
              <a:stCxn id="449" idx="5"/>
              <a:endCxn id="438" idx="1"/>
            </p:cNvCxnSpPr>
            <p:nvPr userDrawn="1"/>
          </p:nvCxnSpPr>
          <p:spPr>
            <a:xfrm flipH="1">
              <a:off x="2349230" y="174765"/>
              <a:ext cx="349852" cy="57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54389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46A6D89-45A1-4F7A-9D0C-EDD11307D6BF}"/>
              </a:ext>
            </a:extLst>
          </p:cNvPr>
          <p:cNvGrpSpPr/>
          <p:nvPr userDrawn="1"/>
        </p:nvGrpSpPr>
        <p:grpSpPr>
          <a:xfrm>
            <a:off x="-74236" y="-78334"/>
            <a:ext cx="9306190" cy="5288975"/>
            <a:chOff x="-98982" y="-104349"/>
            <a:chExt cx="12408253" cy="7045442"/>
          </a:xfrm>
          <a:solidFill>
            <a:schemeClr val="bg1">
              <a:alpha val="10000"/>
            </a:schemeClr>
          </a:solidFill>
        </p:grpSpPr>
        <p:cxnSp>
          <p:nvCxnSpPr>
            <p:cNvPr id="3" name="Straight Connector 2">
              <a:extLst>
                <a:ext uri="{FF2B5EF4-FFF2-40B4-BE49-F238E27FC236}">
                  <a16:creationId xmlns:a16="http://schemas.microsoft.com/office/drawing/2014/main" id="{162BC632-7DC1-4789-8CFC-CD5AFC3ABCAA}"/>
                </a:ext>
              </a:extLst>
            </p:cNvPr>
            <p:cNvCxnSpPr>
              <a:cxnSpLocks/>
              <a:stCxn id="66" idx="7"/>
              <a:endCxn id="64"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AAC13F6-2489-4DDA-A9B2-3067A1B8CAA3}"/>
                </a:ext>
              </a:extLst>
            </p:cNvPr>
            <p:cNvCxnSpPr>
              <a:cxnSpLocks/>
              <a:stCxn id="64" idx="4"/>
              <a:endCxn id="83"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97C8410-298D-4055-AA0A-57C75129C4D7}"/>
                </a:ext>
              </a:extLst>
            </p:cNvPr>
            <p:cNvCxnSpPr>
              <a:cxnSpLocks/>
              <a:stCxn id="69" idx="2"/>
              <a:endCxn id="81"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86457A-06F7-4F62-B11E-654FD4AEEA59}"/>
                </a:ext>
              </a:extLst>
            </p:cNvPr>
            <p:cNvCxnSpPr>
              <a:cxnSpLocks/>
              <a:stCxn id="83" idx="5"/>
              <a:endCxn id="69"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8E23FD4-7D2D-49A7-8750-6828324D2943}"/>
                </a:ext>
              </a:extLst>
            </p:cNvPr>
            <p:cNvCxnSpPr>
              <a:cxnSpLocks/>
              <a:stCxn id="64" idx="5"/>
              <a:endCxn id="82"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054FEF-1615-47B3-977D-E6663964188E}"/>
                </a:ext>
              </a:extLst>
            </p:cNvPr>
            <p:cNvCxnSpPr>
              <a:cxnSpLocks/>
              <a:stCxn id="69" idx="0"/>
              <a:endCxn id="82"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E312D78-45B2-43E5-B6A7-32FBB158F93D}"/>
                </a:ext>
              </a:extLst>
            </p:cNvPr>
            <p:cNvCxnSpPr>
              <a:cxnSpLocks/>
              <a:stCxn id="83" idx="3"/>
              <a:endCxn id="81"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F8CEFD-D4BD-4113-9ECA-07C92BFBB271}"/>
                </a:ext>
              </a:extLst>
            </p:cNvPr>
            <p:cNvCxnSpPr>
              <a:cxnSpLocks/>
              <a:stCxn id="189" idx="7"/>
              <a:endCxn id="71"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499953E-DF36-43C0-88A6-34B0E3D5BC3B}"/>
                </a:ext>
              </a:extLst>
            </p:cNvPr>
            <p:cNvCxnSpPr>
              <a:cxnSpLocks/>
              <a:stCxn id="69" idx="7"/>
              <a:endCxn id="71"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5DC0C5D-21C1-4019-ABA1-012B17DA77FC}"/>
                </a:ext>
              </a:extLst>
            </p:cNvPr>
            <p:cNvCxnSpPr>
              <a:cxnSpLocks/>
              <a:stCxn id="68"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67720E7-E000-4A08-8CA5-62D23F338722}"/>
                </a:ext>
              </a:extLst>
            </p:cNvPr>
            <p:cNvCxnSpPr>
              <a:cxnSpLocks/>
              <a:stCxn id="83" idx="6"/>
              <a:endCxn id="82"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6A894D-E961-42D3-81AF-FC9EC6AA5636}"/>
                </a:ext>
              </a:extLst>
            </p:cNvPr>
            <p:cNvCxnSpPr>
              <a:cxnSpLocks/>
              <a:stCxn id="68" idx="0"/>
              <a:endCxn id="81"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7A6F6E6-25AB-4726-9450-BCFF40E212A5}"/>
                </a:ext>
              </a:extLst>
            </p:cNvPr>
            <p:cNvCxnSpPr>
              <a:cxnSpLocks/>
              <a:stCxn id="82" idx="6"/>
              <a:endCxn id="71"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AB62C6-3F97-4F2D-B07B-94130854021F}"/>
                </a:ext>
              </a:extLst>
            </p:cNvPr>
            <p:cNvCxnSpPr>
              <a:cxnSpLocks/>
              <a:stCxn id="70" idx="0"/>
              <a:endCxn id="71"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27F97B2-FB8F-4594-B3BE-1A13857BDD13}"/>
                </a:ext>
              </a:extLst>
            </p:cNvPr>
            <p:cNvCxnSpPr>
              <a:cxnSpLocks/>
              <a:stCxn id="73" idx="1"/>
              <a:endCxn id="71"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2E1AD36-E1A9-450D-A199-D273981BE9C7}"/>
                </a:ext>
              </a:extLst>
            </p:cNvPr>
            <p:cNvCxnSpPr>
              <a:cxnSpLocks/>
              <a:stCxn id="73" idx="0"/>
              <a:endCxn id="72"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556C625-1CEC-4663-AC9C-9C45AF596EDB}"/>
                </a:ext>
              </a:extLst>
            </p:cNvPr>
            <p:cNvCxnSpPr>
              <a:cxnSpLocks/>
              <a:stCxn id="72" idx="2"/>
              <a:endCxn id="71"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31A7F20-0078-4EDA-A0C1-E367A0582342}"/>
                </a:ext>
              </a:extLst>
            </p:cNvPr>
            <p:cNvCxnSpPr>
              <a:cxnSpLocks/>
              <a:stCxn id="72" idx="7"/>
              <a:endCxn id="212"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057D6F-0187-413A-A041-3D75EEFC2A94}"/>
                </a:ext>
              </a:extLst>
            </p:cNvPr>
            <p:cNvCxnSpPr>
              <a:cxnSpLocks/>
              <a:stCxn id="72" idx="6"/>
              <a:endCxn id="79"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7512CCA-B0B9-4941-B513-B835901D4C58}"/>
                </a:ext>
              </a:extLst>
            </p:cNvPr>
            <p:cNvCxnSpPr>
              <a:cxnSpLocks/>
              <a:stCxn id="79" idx="7"/>
              <a:endCxn id="80"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EA50BD-A578-4D06-BB0C-9DC7B01FC034}"/>
                </a:ext>
              </a:extLst>
            </p:cNvPr>
            <p:cNvCxnSpPr>
              <a:cxnSpLocks/>
              <a:stCxn id="65" idx="0"/>
              <a:endCxn id="64"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8578C0F-649C-45AB-87F8-2252A3265CFD}"/>
                </a:ext>
              </a:extLst>
            </p:cNvPr>
            <p:cNvCxnSpPr>
              <a:cxnSpLocks/>
              <a:stCxn id="81" idx="2"/>
              <a:endCxn id="65"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A73EB4D-A240-4E51-A50A-B435BE3A2D5C}"/>
                </a:ext>
              </a:extLst>
            </p:cNvPr>
            <p:cNvCxnSpPr>
              <a:cxnSpLocks/>
              <a:stCxn id="68" idx="1"/>
              <a:endCxn id="65"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27E5381-04D1-4225-8769-1B6B9480C7A0}"/>
                </a:ext>
              </a:extLst>
            </p:cNvPr>
            <p:cNvCxnSpPr>
              <a:cxnSpLocks/>
              <a:stCxn id="67" idx="7"/>
              <a:endCxn id="65"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746FBD-C785-43A8-A48B-34A14AF95516}"/>
                </a:ext>
              </a:extLst>
            </p:cNvPr>
            <p:cNvCxnSpPr>
              <a:cxnSpLocks/>
              <a:stCxn id="66" idx="6"/>
              <a:endCxn id="65"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951640-64C0-4AD8-A442-D08334FF6FD1}"/>
                </a:ext>
              </a:extLst>
            </p:cNvPr>
            <p:cNvCxnSpPr>
              <a:cxnSpLocks/>
              <a:stCxn id="86" idx="7"/>
              <a:endCxn id="66"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9B76EA-5D51-41D6-A58C-5F8334DE937D}"/>
                </a:ext>
              </a:extLst>
            </p:cNvPr>
            <p:cNvCxnSpPr>
              <a:cxnSpLocks/>
              <a:stCxn id="86" idx="6"/>
              <a:endCxn id="67"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C9292B8-1E47-4B34-8FC0-97245BE9578A}"/>
                </a:ext>
              </a:extLst>
            </p:cNvPr>
            <p:cNvCxnSpPr>
              <a:cxnSpLocks/>
              <a:stCxn id="86"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ADFAEBF-02D7-44CD-BE5F-305B6E2F52CA}"/>
                </a:ext>
              </a:extLst>
            </p:cNvPr>
            <p:cNvCxnSpPr>
              <a:cxnSpLocks/>
              <a:stCxn id="67"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A4B4051-9A56-435E-840D-6C3C23050184}"/>
                </a:ext>
              </a:extLst>
            </p:cNvPr>
            <p:cNvCxnSpPr>
              <a:cxnSpLocks/>
              <a:stCxn id="67"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07BA00-107E-4562-88CB-DEA0D496D749}"/>
                </a:ext>
              </a:extLst>
            </p:cNvPr>
            <p:cNvCxnSpPr>
              <a:cxnSpLocks/>
              <a:stCxn id="68"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1DFAB2F-CF8B-44F2-9850-03F8AF098440}"/>
                </a:ext>
              </a:extLst>
            </p:cNvPr>
            <p:cNvCxnSpPr>
              <a:cxnSpLocks/>
              <a:stCxn id="67" idx="6"/>
              <a:endCxn id="68"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85B09E-18C3-4D54-AA0A-14F26F9FFFCA}"/>
                </a:ext>
              </a:extLst>
            </p:cNvPr>
            <p:cNvCxnSpPr>
              <a:cxnSpLocks/>
              <a:stCxn id="68" idx="6"/>
              <a:endCxn id="69"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3BFC00-DCD5-4109-BE0D-BBB66C276072}"/>
                </a:ext>
              </a:extLst>
            </p:cNvPr>
            <p:cNvCxnSpPr>
              <a:cxnSpLocks/>
              <a:stCxn id="70" idx="2"/>
              <a:endCxn id="69"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F40DBEB-FAA5-4EAA-89F4-27A7CE21A297}"/>
                </a:ext>
              </a:extLst>
            </p:cNvPr>
            <p:cNvCxnSpPr>
              <a:cxnSpLocks/>
              <a:stCxn id="91" idx="0"/>
              <a:endCxn id="69"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E601845-E46E-419B-8F68-C56C73B3F51F}"/>
                </a:ext>
              </a:extLst>
            </p:cNvPr>
            <p:cNvCxnSpPr>
              <a:cxnSpLocks/>
              <a:endCxn id="69"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D8C297-4E3E-4739-99E9-7D79A327AD6E}"/>
                </a:ext>
              </a:extLst>
            </p:cNvPr>
            <p:cNvCxnSpPr>
              <a:cxnSpLocks/>
              <a:stCxn id="91" idx="2"/>
              <a:endCxn id="70"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5BD0C1E-77F3-489E-9331-D144C7768558}"/>
                </a:ext>
              </a:extLst>
            </p:cNvPr>
            <p:cNvCxnSpPr>
              <a:cxnSpLocks/>
              <a:stCxn id="73" idx="2"/>
              <a:endCxn id="70"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316F845-3855-4D5B-835D-A0B62D513152}"/>
                </a:ext>
              </a:extLst>
            </p:cNvPr>
            <p:cNvCxnSpPr>
              <a:cxnSpLocks/>
              <a:stCxn id="73"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2745097-160A-4242-B146-2A008E56E28B}"/>
                </a:ext>
              </a:extLst>
            </p:cNvPr>
            <p:cNvCxnSpPr>
              <a:cxnSpLocks/>
              <a:stCxn id="74"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7B2350-5A57-4E35-B744-F10FBB8A0565}"/>
                </a:ext>
              </a:extLst>
            </p:cNvPr>
            <p:cNvCxnSpPr>
              <a:cxnSpLocks/>
              <a:stCxn id="74" idx="2"/>
              <a:endCxn id="73"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45F8280-4EFB-4995-9F18-181E864A0E70}"/>
                </a:ext>
              </a:extLst>
            </p:cNvPr>
            <p:cNvCxnSpPr>
              <a:cxnSpLocks/>
              <a:stCxn id="79" idx="4"/>
              <a:endCxn id="74"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7378C5-2E83-4344-BF87-0CC2F0422BA6}"/>
                </a:ext>
              </a:extLst>
            </p:cNvPr>
            <p:cNvCxnSpPr>
              <a:cxnSpLocks/>
              <a:stCxn id="78" idx="3"/>
              <a:endCxn id="74"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029E3A-F23A-45C1-AF01-6A30EAD98C52}"/>
                </a:ext>
              </a:extLst>
            </p:cNvPr>
            <p:cNvCxnSpPr>
              <a:cxnSpLocks/>
              <a:stCxn id="78" idx="2"/>
              <a:endCxn id="79"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AD99E0-7C29-4686-96D0-62897A6AE659}"/>
                </a:ext>
              </a:extLst>
            </p:cNvPr>
            <p:cNvCxnSpPr>
              <a:cxnSpLocks/>
              <a:stCxn id="78" idx="1"/>
              <a:endCxn id="80"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1064CBE-03DE-4D9E-987A-66EDDE5C3459}"/>
                </a:ext>
              </a:extLst>
            </p:cNvPr>
            <p:cNvCxnSpPr>
              <a:cxnSpLocks/>
              <a:stCxn id="76" idx="1"/>
              <a:endCxn id="80"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E50E75-E54D-4236-9C47-C231CAC0ACAA}"/>
                </a:ext>
              </a:extLst>
            </p:cNvPr>
            <p:cNvCxnSpPr>
              <a:cxnSpLocks/>
              <a:stCxn id="76" idx="0"/>
              <a:endCxn id="77"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20438D3-84FC-4F69-ACCB-416AED8C0CFF}"/>
                </a:ext>
              </a:extLst>
            </p:cNvPr>
            <p:cNvCxnSpPr>
              <a:cxnSpLocks/>
              <a:stCxn id="148" idx="7"/>
              <a:endCxn id="213"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31826D2-E95E-483E-8DBE-25AB9BBB1560}"/>
                </a:ext>
              </a:extLst>
            </p:cNvPr>
            <p:cNvCxnSpPr>
              <a:cxnSpLocks/>
              <a:endCxn id="75"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4FE5394-C20F-431D-B7DC-326378B3B088}"/>
                </a:ext>
              </a:extLst>
            </p:cNvPr>
            <p:cNvCxnSpPr>
              <a:cxnSpLocks/>
              <a:stCxn id="148" idx="0"/>
              <a:endCxn id="212"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EE429A1-541D-4C36-AE28-C8D51F3D554B}"/>
                </a:ext>
              </a:extLst>
            </p:cNvPr>
            <p:cNvCxnSpPr>
              <a:cxnSpLocks/>
              <a:stCxn id="160" idx="0"/>
              <a:endCxn id="211"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2B11CD-0752-425D-996F-AE3245F3065E}"/>
                </a:ext>
              </a:extLst>
            </p:cNvPr>
            <p:cNvCxnSpPr>
              <a:cxnSpLocks/>
              <a:stCxn id="160" idx="1"/>
              <a:endCxn id="77"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B920EAE-371D-4F78-AF0A-ED58DDC5567D}"/>
                </a:ext>
              </a:extLst>
            </p:cNvPr>
            <p:cNvCxnSpPr>
              <a:cxnSpLocks/>
              <a:stCxn id="77" idx="2"/>
              <a:endCxn id="80"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0F8AFA-1E3F-4BE8-8CAD-52FBEE5C5D8A}"/>
                </a:ext>
              </a:extLst>
            </p:cNvPr>
            <p:cNvCxnSpPr>
              <a:cxnSpLocks/>
              <a:stCxn id="76" idx="2"/>
              <a:endCxn id="78"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30AFE6-8E05-4B94-82AD-63B7251AA0DD}"/>
                </a:ext>
              </a:extLst>
            </p:cNvPr>
            <p:cNvCxnSpPr>
              <a:cxnSpLocks/>
              <a:stCxn id="75" idx="1"/>
              <a:endCxn id="78"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28163A8-99E9-40C3-822B-4807D28979D5}"/>
                </a:ext>
              </a:extLst>
            </p:cNvPr>
            <p:cNvCxnSpPr>
              <a:cxnSpLocks/>
              <a:stCxn id="75" idx="3"/>
              <a:endCxn id="92"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0EC36C8-56BA-46D6-A21B-89ECA9A2F98B}"/>
                </a:ext>
              </a:extLst>
            </p:cNvPr>
            <p:cNvCxnSpPr>
              <a:cxnSpLocks/>
              <a:stCxn id="78" idx="4"/>
              <a:endCxn id="92"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670C444-1B5E-44ED-9E89-AF428D1309D7}"/>
                </a:ext>
              </a:extLst>
            </p:cNvPr>
            <p:cNvCxnSpPr>
              <a:cxnSpLocks/>
              <a:stCxn id="74" idx="5"/>
              <a:endCxn id="92"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0679015-80D1-46EA-89FB-C1304E32BF38}"/>
                </a:ext>
              </a:extLst>
            </p:cNvPr>
            <p:cNvCxnSpPr>
              <a:cxnSpLocks/>
              <a:stCxn id="75" idx="7"/>
              <a:endCxn id="76"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47E92A-FE47-47D7-831F-DE7CE7A13521}"/>
                </a:ext>
              </a:extLst>
            </p:cNvPr>
            <p:cNvCxnSpPr>
              <a:cxnSpLocks/>
              <a:stCxn id="73" idx="7"/>
              <a:endCxn id="79"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C1AC0F-96A8-4BD5-A222-0BB886D47633}"/>
                </a:ext>
              </a:extLst>
            </p:cNvPr>
            <p:cNvCxnSpPr>
              <a:cxnSpLocks/>
              <a:endCxn id="75"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CD98587F-E9E8-4567-8781-8509E4EA0783}"/>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F7E9BC41-A324-49C9-9989-67AC991C373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5283073A-239A-42F7-8A6E-59F0C639DA85}"/>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EC4FB963-302D-4267-ABF6-4DD1DE9601A9}"/>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E8E2EEDA-B07F-44CA-A478-4EC59941DB6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A48C406E-1EE2-419C-8BE0-C412F9459C0F}"/>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C00750C3-A772-4D58-80E0-0F3CBD904B86}"/>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D1FC13AB-ACD3-4F14-A856-DEF609C64867}"/>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49BAB914-F0A8-4C08-BA8A-FB5A1DE53C7E}"/>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6024B6F6-072B-40FD-B1CD-CD2F41798D6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EFD9F980-D0E7-4710-8474-8EDAAC86D6CE}"/>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313C95F5-5431-4138-82FD-CC36664D949F}"/>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7D56BF88-FC66-48FA-A395-1F4EF14C026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5DE7D84A-D10E-4ECD-8C80-9EED7E811A53}"/>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0D24F226-375A-43DB-A8F6-9064CD6B09B4}"/>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1B8D9E11-3DFB-4032-9ED1-8303DB874326}"/>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AC71A725-0490-413D-9111-BBED187F96CA}"/>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09300FE5-A935-477E-A3A2-32D067237F86}"/>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D3740D16-F0C3-4D90-9C80-22F727410CB4}"/>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08DC6666-76B2-476F-B5EB-F8ACEC05CF75}"/>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4" name="Straight Connector 83">
              <a:extLst>
                <a:ext uri="{FF2B5EF4-FFF2-40B4-BE49-F238E27FC236}">
                  <a16:creationId xmlns:a16="http://schemas.microsoft.com/office/drawing/2014/main" id="{FF489D69-D8F7-4EBF-8616-9EA043E94AE2}"/>
                </a:ext>
              </a:extLst>
            </p:cNvPr>
            <p:cNvCxnSpPr>
              <a:cxnSpLocks/>
              <a:stCxn id="83" idx="2"/>
              <a:endCxn id="65"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B3A6BD8-4E5D-46B5-A8AD-45B613BFA077}"/>
                </a:ext>
              </a:extLst>
            </p:cNvPr>
            <p:cNvCxnSpPr>
              <a:cxnSpLocks/>
              <a:stCxn id="66" idx="4"/>
              <a:endCxn id="67"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ACFE58EF-307F-40BB-9E94-E23D748D3F93}"/>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7" name="Straight Connector 86">
              <a:extLst>
                <a:ext uri="{FF2B5EF4-FFF2-40B4-BE49-F238E27FC236}">
                  <a16:creationId xmlns:a16="http://schemas.microsoft.com/office/drawing/2014/main" id="{9EE79A11-F170-491D-B85E-2A70D006CFDE}"/>
                </a:ext>
              </a:extLst>
            </p:cNvPr>
            <p:cNvCxnSpPr>
              <a:cxnSpLocks/>
              <a:stCxn id="86"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CD62C66-AF16-49EA-A400-3DC7D1E32C63}"/>
                </a:ext>
              </a:extLst>
            </p:cNvPr>
            <p:cNvCxnSpPr>
              <a:cxnSpLocks/>
              <a:stCxn id="86"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EB7A8D4-F92A-42F0-BB71-3716944B44EC}"/>
                </a:ext>
              </a:extLst>
            </p:cNvPr>
            <p:cNvCxnSpPr>
              <a:cxnSpLocks/>
              <a:stCxn id="86"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725B51A-A5F3-4B02-A866-3E16CF95FD01}"/>
                </a:ext>
              </a:extLst>
            </p:cNvPr>
            <p:cNvCxnSpPr>
              <a:cxnSpLocks/>
              <a:endCxn id="66"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Chord 90">
              <a:extLst>
                <a:ext uri="{FF2B5EF4-FFF2-40B4-BE49-F238E27FC236}">
                  <a16:creationId xmlns:a16="http://schemas.microsoft.com/office/drawing/2014/main" id="{10B811EB-E1EF-44B7-ACD8-8C8B26F26E7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Chord 91">
              <a:extLst>
                <a:ext uri="{FF2B5EF4-FFF2-40B4-BE49-F238E27FC236}">
                  <a16:creationId xmlns:a16="http://schemas.microsoft.com/office/drawing/2014/main" id="{EC644678-7063-4E05-8F71-7E8F169222A6}"/>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3" name="Straight Connector 92">
              <a:extLst>
                <a:ext uri="{FF2B5EF4-FFF2-40B4-BE49-F238E27FC236}">
                  <a16:creationId xmlns:a16="http://schemas.microsoft.com/office/drawing/2014/main" id="{1573B538-F310-4901-99BE-304F1FD404E3}"/>
                </a:ext>
              </a:extLst>
            </p:cNvPr>
            <p:cNvCxnSpPr>
              <a:cxnSpLocks/>
              <a:stCxn id="91" idx="1"/>
              <a:endCxn id="73"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3735593-CB8F-4BB7-B972-79DC32DD9303}"/>
                </a:ext>
              </a:extLst>
            </p:cNvPr>
            <p:cNvCxnSpPr>
              <a:cxnSpLocks/>
              <a:endCxn id="145"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DAF7968-A4B0-45E0-A053-7533854AB593}"/>
                </a:ext>
              </a:extLst>
            </p:cNvPr>
            <p:cNvCxnSpPr>
              <a:cxnSpLocks/>
              <a:endCxn id="160"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E43DE7B-97DD-4714-A6F3-095D4A6F879B}"/>
                </a:ext>
              </a:extLst>
            </p:cNvPr>
            <p:cNvCxnSpPr>
              <a:cxnSpLocks/>
              <a:stCxn id="145" idx="0"/>
              <a:endCxn id="160"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B5A1851-7EBD-4D5C-BABA-1C1E5EDF1603}"/>
                </a:ext>
              </a:extLst>
            </p:cNvPr>
            <p:cNvCxnSpPr>
              <a:cxnSpLocks/>
              <a:stCxn id="211" idx="2"/>
              <a:endCxn id="147"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26F1F4D-9609-49E3-89A7-A2B90C60A087}"/>
                </a:ext>
              </a:extLst>
            </p:cNvPr>
            <p:cNvCxnSpPr>
              <a:cxnSpLocks/>
              <a:stCxn id="145" idx="7"/>
              <a:endCxn id="147"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5ED831D-5322-4592-BA34-FA8C27716A39}"/>
                </a:ext>
              </a:extLst>
            </p:cNvPr>
            <p:cNvCxnSpPr>
              <a:cxnSpLocks/>
              <a:endCxn id="160"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3ACA138-96B0-4207-9BD5-B3C4FFCADC96}"/>
                </a:ext>
              </a:extLst>
            </p:cNvPr>
            <p:cNvCxnSpPr>
              <a:cxnSpLocks/>
              <a:stCxn id="160" idx="6"/>
              <a:endCxn id="147"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CEAE538-EBDD-435F-A8BC-61F14B611A86}"/>
                </a:ext>
              </a:extLst>
            </p:cNvPr>
            <p:cNvCxnSpPr>
              <a:cxnSpLocks/>
              <a:stCxn id="146" idx="0"/>
              <a:endCxn id="147"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45F4B77-D16E-4396-85F2-DC44E4D02A5D}"/>
                </a:ext>
              </a:extLst>
            </p:cNvPr>
            <p:cNvCxnSpPr>
              <a:cxnSpLocks/>
              <a:stCxn id="149" idx="1"/>
              <a:endCxn id="147"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17EE279-85B7-4CBA-BA65-C77BF076004C}"/>
                </a:ext>
              </a:extLst>
            </p:cNvPr>
            <p:cNvCxnSpPr>
              <a:cxnSpLocks/>
              <a:stCxn id="149" idx="0"/>
              <a:endCxn id="148"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21447B-34B4-4C35-8AD2-E4A989DB3301}"/>
                </a:ext>
              </a:extLst>
            </p:cNvPr>
            <p:cNvCxnSpPr>
              <a:cxnSpLocks/>
              <a:stCxn id="148" idx="2"/>
              <a:endCxn id="147"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5BA327-4620-4B50-AE52-36532DB25A6F}"/>
                </a:ext>
              </a:extLst>
            </p:cNvPr>
            <p:cNvCxnSpPr>
              <a:cxnSpLocks/>
              <a:stCxn id="148" idx="7"/>
              <a:endCxn id="156"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D5184DA-1F57-4024-B50B-95D8C1F9DE0F}"/>
                </a:ext>
              </a:extLst>
            </p:cNvPr>
            <p:cNvCxnSpPr>
              <a:cxnSpLocks/>
              <a:stCxn id="148" idx="6"/>
              <a:endCxn id="155"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6B9762A-F99F-45FE-8E32-C185318BD128}"/>
                </a:ext>
              </a:extLst>
            </p:cNvPr>
            <p:cNvCxnSpPr>
              <a:cxnSpLocks/>
              <a:stCxn id="155" idx="7"/>
              <a:endCxn id="156"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7504825-8572-430F-9180-A0CEC1440771}"/>
                </a:ext>
              </a:extLst>
            </p:cNvPr>
            <p:cNvCxnSpPr>
              <a:cxnSpLocks/>
              <a:stCxn id="212" idx="1"/>
              <a:endCxn id="147"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C904747-D6C8-40DB-9160-8A1B8DD51DDA}"/>
                </a:ext>
              </a:extLst>
            </p:cNvPr>
            <p:cNvCxnSpPr>
              <a:cxnSpLocks/>
              <a:endCxn id="145"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DD59FBD-119D-44DB-9E3D-659512EC5111}"/>
                </a:ext>
              </a:extLst>
            </p:cNvPr>
            <p:cNvCxnSpPr>
              <a:cxnSpLocks/>
              <a:stCxn id="146" idx="2"/>
              <a:endCxn id="145"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EDB7426-571E-467D-9B7F-AEE911FCA261}"/>
                </a:ext>
              </a:extLst>
            </p:cNvPr>
            <p:cNvCxnSpPr>
              <a:cxnSpLocks/>
              <a:stCxn id="161" idx="0"/>
              <a:endCxn id="145"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FC4367C-4926-400D-99A5-8BB3F3390ECB}"/>
                </a:ext>
              </a:extLst>
            </p:cNvPr>
            <p:cNvCxnSpPr>
              <a:cxnSpLocks/>
              <a:endCxn id="145"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60AFF29-8020-4540-88A3-7CAD329FF500}"/>
                </a:ext>
              </a:extLst>
            </p:cNvPr>
            <p:cNvCxnSpPr>
              <a:cxnSpLocks/>
              <a:stCxn id="161" idx="2"/>
              <a:endCxn id="146"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51DC980-D552-4FBB-939C-8ACCC7946C3F}"/>
                </a:ext>
              </a:extLst>
            </p:cNvPr>
            <p:cNvCxnSpPr>
              <a:cxnSpLocks/>
              <a:stCxn id="149" idx="2"/>
              <a:endCxn id="146"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5EE2C1B-242C-4D4B-968E-3C5924968090}"/>
                </a:ext>
              </a:extLst>
            </p:cNvPr>
            <p:cNvCxnSpPr>
              <a:cxnSpLocks/>
              <a:stCxn id="149"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F5A178E-A9BB-46B6-A201-D7ECFF0BBF2C}"/>
                </a:ext>
              </a:extLst>
            </p:cNvPr>
            <p:cNvCxnSpPr>
              <a:cxnSpLocks/>
              <a:stCxn id="150"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7574D6E-F1AE-412E-9D2C-80ED0B3DC4B8}"/>
                </a:ext>
              </a:extLst>
            </p:cNvPr>
            <p:cNvCxnSpPr>
              <a:cxnSpLocks/>
              <a:stCxn id="150" idx="2"/>
              <a:endCxn id="149"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95A90C5-37FE-462C-B9FE-A494BBDA1B53}"/>
                </a:ext>
              </a:extLst>
            </p:cNvPr>
            <p:cNvCxnSpPr>
              <a:cxnSpLocks/>
              <a:stCxn id="155" idx="4"/>
              <a:endCxn id="150"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E13F404-FDF4-4388-82C5-F3D821714087}"/>
                </a:ext>
              </a:extLst>
            </p:cNvPr>
            <p:cNvCxnSpPr>
              <a:cxnSpLocks/>
              <a:stCxn id="154" idx="3"/>
              <a:endCxn id="150"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861CD8D-DD34-4B8D-8211-D0C6361BAF0E}"/>
                </a:ext>
              </a:extLst>
            </p:cNvPr>
            <p:cNvCxnSpPr>
              <a:cxnSpLocks/>
              <a:stCxn id="154" idx="2"/>
              <a:endCxn id="155"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819493D-5DAF-46CF-98B9-A9E1A1285FEE}"/>
                </a:ext>
              </a:extLst>
            </p:cNvPr>
            <p:cNvCxnSpPr>
              <a:cxnSpLocks/>
              <a:stCxn id="154" idx="1"/>
              <a:endCxn id="156"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0C1F668-C79F-43F0-9017-A0A00E5D71E6}"/>
                </a:ext>
              </a:extLst>
            </p:cNvPr>
            <p:cNvCxnSpPr>
              <a:cxnSpLocks/>
              <a:stCxn id="152" idx="1"/>
              <a:endCxn id="156"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D9C58B5-2839-4835-8B5F-3C9C1A9C456D}"/>
                </a:ext>
              </a:extLst>
            </p:cNvPr>
            <p:cNvCxnSpPr>
              <a:cxnSpLocks/>
              <a:stCxn id="152" idx="0"/>
              <a:endCxn id="153"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139E014-047A-44CE-84A5-E5C62A953703}"/>
                </a:ext>
              </a:extLst>
            </p:cNvPr>
            <p:cNvCxnSpPr>
              <a:cxnSpLocks/>
              <a:stCxn id="158" idx="0"/>
              <a:endCxn id="157"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8B9AB82-C919-4824-916C-C59BFD37B3CD}"/>
                </a:ext>
              </a:extLst>
            </p:cNvPr>
            <p:cNvCxnSpPr>
              <a:cxnSpLocks/>
              <a:stCxn id="186" idx="7"/>
              <a:endCxn id="157"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2593B35-C35B-4E49-A52D-A920F4357293}"/>
                </a:ext>
              </a:extLst>
            </p:cNvPr>
            <p:cNvCxnSpPr>
              <a:cxnSpLocks/>
              <a:endCxn id="158"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B74C72F-27F0-4B12-AECF-156E90BB3705}"/>
                </a:ext>
              </a:extLst>
            </p:cNvPr>
            <p:cNvCxnSpPr>
              <a:cxnSpLocks/>
              <a:stCxn id="185" idx="5"/>
              <a:endCxn id="159"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7303548-4318-495B-B67A-4710F4C9E3B9}"/>
                </a:ext>
              </a:extLst>
            </p:cNvPr>
            <p:cNvCxnSpPr>
              <a:cxnSpLocks/>
              <a:endCxn id="159"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7611D18-8033-4D20-A970-AB585C0A4084}"/>
                </a:ext>
              </a:extLst>
            </p:cNvPr>
            <p:cNvCxnSpPr>
              <a:cxnSpLocks/>
              <a:stCxn id="159"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72BBE39-D04D-49B6-B8BE-F2DE6AD267E2}"/>
                </a:ext>
              </a:extLst>
            </p:cNvPr>
            <p:cNvCxnSpPr>
              <a:cxnSpLocks/>
              <a:stCxn id="159" idx="3"/>
              <a:endCxn id="151"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C3E63C7-9731-4C71-B76B-A870231AEA85}"/>
                </a:ext>
              </a:extLst>
            </p:cNvPr>
            <p:cNvCxnSpPr>
              <a:cxnSpLocks/>
              <a:stCxn id="159" idx="1"/>
              <a:endCxn id="152"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BED1B4F-8BF3-4359-99B9-0969AFC23813}"/>
                </a:ext>
              </a:extLst>
            </p:cNvPr>
            <p:cNvCxnSpPr>
              <a:cxnSpLocks/>
              <a:stCxn id="158" idx="2"/>
              <a:endCxn id="152"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E9451F9-9F87-4366-A341-AE3107872EC6}"/>
                </a:ext>
              </a:extLst>
            </p:cNvPr>
            <p:cNvCxnSpPr>
              <a:cxnSpLocks/>
              <a:stCxn id="157" idx="3"/>
              <a:endCxn id="152"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0F750A8-841B-4ADD-8FE7-34ED5B0D3841}"/>
                </a:ext>
              </a:extLst>
            </p:cNvPr>
            <p:cNvCxnSpPr>
              <a:cxnSpLocks/>
              <a:stCxn id="157" idx="2"/>
              <a:endCxn id="153"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7F52F4E-E8F2-4268-9C9A-96585C242F0A}"/>
                </a:ext>
              </a:extLst>
            </p:cNvPr>
            <p:cNvCxnSpPr>
              <a:cxnSpLocks/>
              <a:stCxn id="153" idx="1"/>
              <a:endCxn id="156"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B21FAE3-529D-4F1E-8258-B9F64DEB6D96}"/>
                </a:ext>
              </a:extLst>
            </p:cNvPr>
            <p:cNvCxnSpPr>
              <a:cxnSpLocks/>
              <a:stCxn id="152" idx="2"/>
              <a:endCxn id="154"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096F4C9-4A6D-48E2-B57D-606ED3A0AD6B}"/>
                </a:ext>
              </a:extLst>
            </p:cNvPr>
            <p:cNvCxnSpPr>
              <a:cxnSpLocks/>
              <a:stCxn id="151" idx="1"/>
              <a:endCxn id="154"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F8610D5-275F-4138-B1C3-7A31FD0921DC}"/>
                </a:ext>
              </a:extLst>
            </p:cNvPr>
            <p:cNvCxnSpPr>
              <a:cxnSpLocks/>
              <a:stCxn id="151" idx="3"/>
              <a:endCxn id="162"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5CED1A1-26E7-4A03-89F9-0856A393D754}"/>
                </a:ext>
              </a:extLst>
            </p:cNvPr>
            <p:cNvCxnSpPr>
              <a:cxnSpLocks/>
              <a:stCxn id="154" idx="4"/>
              <a:endCxn id="162"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C3D3819-C14E-4D73-8A82-F2BE846CB16F}"/>
                </a:ext>
              </a:extLst>
            </p:cNvPr>
            <p:cNvCxnSpPr>
              <a:cxnSpLocks/>
              <a:stCxn id="150" idx="5"/>
              <a:endCxn id="162"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8F5F6D4-A00C-463B-B8C0-552EA74777ED}"/>
                </a:ext>
              </a:extLst>
            </p:cNvPr>
            <p:cNvCxnSpPr>
              <a:cxnSpLocks/>
              <a:stCxn id="151" idx="7"/>
              <a:endCxn id="152"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50C833F-21C2-45DB-A44B-6E3AB7DD9FD1}"/>
                </a:ext>
              </a:extLst>
            </p:cNvPr>
            <p:cNvCxnSpPr>
              <a:cxnSpLocks/>
              <a:stCxn id="149" idx="7"/>
              <a:endCxn id="155"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5F541DC-69A8-4175-8C7A-D78AB99A1504}"/>
                </a:ext>
              </a:extLst>
            </p:cNvPr>
            <p:cNvCxnSpPr>
              <a:cxnSpLocks/>
              <a:endCxn id="151"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399575C-9F8F-438A-B74D-F0E9A19233D5}"/>
                </a:ext>
              </a:extLst>
            </p:cNvPr>
            <p:cNvCxnSpPr>
              <a:cxnSpLocks/>
              <a:stCxn id="159" idx="7"/>
              <a:endCxn id="158"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9C9F7463-3A75-4EC3-ABF5-5D8CF6950C50}"/>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6" name="Oval 145">
              <a:extLst>
                <a:ext uri="{FF2B5EF4-FFF2-40B4-BE49-F238E27FC236}">
                  <a16:creationId xmlns:a16="http://schemas.microsoft.com/office/drawing/2014/main" id="{2A2AF494-1865-4518-AE99-D74391F87E92}"/>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7" name="Oval 146">
              <a:extLst>
                <a:ext uri="{FF2B5EF4-FFF2-40B4-BE49-F238E27FC236}">
                  <a16:creationId xmlns:a16="http://schemas.microsoft.com/office/drawing/2014/main" id="{1E773AC8-73D8-4BC5-A244-2E98D38B017C}"/>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Oval 147">
              <a:extLst>
                <a:ext uri="{FF2B5EF4-FFF2-40B4-BE49-F238E27FC236}">
                  <a16:creationId xmlns:a16="http://schemas.microsoft.com/office/drawing/2014/main" id="{B7E1ED11-C28D-4153-B5BA-D07442B8A9C5}"/>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9" name="Oval 148">
              <a:extLst>
                <a:ext uri="{FF2B5EF4-FFF2-40B4-BE49-F238E27FC236}">
                  <a16:creationId xmlns:a16="http://schemas.microsoft.com/office/drawing/2014/main" id="{3EDD31E5-7F8C-469C-AADA-47C872D7881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0EEEB9E5-9B53-4016-BE6E-86B533B3E5CB}"/>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9DC0FB57-9D86-4019-9319-482ADD9BF2A4}"/>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CADDAF51-797F-4CA4-A251-CF00688F6850}"/>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A8FFBCF2-8B4A-4C12-8808-455F6F551E6C}"/>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ABAD1B36-C878-4488-A8F9-F4F24A4E45C0}"/>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86C8E6CD-7A0B-488E-BFF0-4A105ADFA865}"/>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41D55C72-67BB-4E0D-8B75-7E56D521D899}"/>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33458A0F-3EBC-4AD2-9618-5BF28C4D01E7}"/>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22E06256-2354-48C8-81FA-D4F25430FDA1}"/>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7DFDE8E0-D8B7-4F08-A3B3-78A18FE9C526}"/>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70E8F3FF-3CEC-4A91-BBFF-53AD04C312BC}"/>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Chord 160">
              <a:extLst>
                <a:ext uri="{FF2B5EF4-FFF2-40B4-BE49-F238E27FC236}">
                  <a16:creationId xmlns:a16="http://schemas.microsoft.com/office/drawing/2014/main" id="{5838E83D-3671-469D-985F-BEC091B7874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Chord 161">
              <a:extLst>
                <a:ext uri="{FF2B5EF4-FFF2-40B4-BE49-F238E27FC236}">
                  <a16:creationId xmlns:a16="http://schemas.microsoft.com/office/drawing/2014/main" id="{BC66DE4A-23D1-40BA-86A5-B7E5D30C6777}"/>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3" name="Straight Connector 162">
              <a:extLst>
                <a:ext uri="{FF2B5EF4-FFF2-40B4-BE49-F238E27FC236}">
                  <a16:creationId xmlns:a16="http://schemas.microsoft.com/office/drawing/2014/main" id="{00F1609D-54EC-4F7A-A097-5E34ECD898B8}"/>
                </a:ext>
              </a:extLst>
            </p:cNvPr>
            <p:cNvCxnSpPr>
              <a:cxnSpLocks/>
              <a:stCxn id="161" idx="1"/>
              <a:endCxn id="149"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AACB750-E775-4631-A59D-79677CCC9B9D}"/>
                </a:ext>
              </a:extLst>
            </p:cNvPr>
            <p:cNvCxnSpPr>
              <a:cxnSpLocks/>
              <a:stCxn id="183" idx="6"/>
              <a:endCxn id="157"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EB26039-8B27-4436-B67D-BDFFED7CEFE4}"/>
                </a:ext>
              </a:extLst>
            </p:cNvPr>
            <p:cNvCxnSpPr>
              <a:cxnSpLocks/>
              <a:stCxn id="180" idx="4"/>
              <a:endCxn id="186"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F4941D2-C21B-43AE-BC49-DC248DF59153}"/>
                </a:ext>
              </a:extLst>
            </p:cNvPr>
            <p:cNvCxnSpPr>
              <a:cxnSpLocks/>
              <a:stCxn id="186" idx="4"/>
              <a:endCxn id="185"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E18E30F-14C0-47D6-9BF7-9B0E4678B7F5}"/>
                </a:ext>
              </a:extLst>
            </p:cNvPr>
            <p:cNvCxnSpPr>
              <a:cxnSpLocks/>
              <a:stCxn id="184"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7208C46-E8DF-42E1-9337-1C60D4B0C5FE}"/>
                </a:ext>
              </a:extLst>
            </p:cNvPr>
            <p:cNvCxnSpPr>
              <a:cxnSpLocks/>
              <a:stCxn id="184" idx="0"/>
              <a:endCxn id="185"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D88AC33-1639-4F47-84B2-7F9A7E6192EE}"/>
                </a:ext>
              </a:extLst>
            </p:cNvPr>
            <p:cNvCxnSpPr>
              <a:cxnSpLocks/>
              <a:stCxn id="194" idx="1"/>
              <a:endCxn id="180"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21C51B-507F-4B38-8799-432D97AEAB38}"/>
                </a:ext>
              </a:extLst>
            </p:cNvPr>
            <p:cNvCxnSpPr>
              <a:cxnSpLocks/>
              <a:stCxn id="185" idx="2"/>
              <a:endCxn id="194"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8CB33B1-CD2C-4337-93FF-B0AE55A8E4F0}"/>
                </a:ext>
              </a:extLst>
            </p:cNvPr>
            <p:cNvCxnSpPr>
              <a:cxnSpLocks/>
              <a:stCxn id="184"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0036B86-00B1-4A15-A887-1C8FD24F2021}"/>
                </a:ext>
              </a:extLst>
            </p:cNvPr>
            <p:cNvCxnSpPr>
              <a:cxnSpLocks/>
              <a:stCxn id="157" idx="1"/>
              <a:endCxn id="64"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51C13A3-4AF5-4F10-AE6E-C716AF82C77C}"/>
                </a:ext>
              </a:extLst>
            </p:cNvPr>
            <p:cNvCxnSpPr>
              <a:cxnSpLocks/>
              <a:stCxn id="182" idx="6"/>
              <a:endCxn id="181"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02DCD13-65A8-4507-9430-DC888F9AB3DA}"/>
                </a:ext>
              </a:extLst>
            </p:cNvPr>
            <p:cNvCxnSpPr>
              <a:cxnSpLocks/>
              <a:stCxn id="180" idx="7"/>
              <a:endCxn id="182"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267751D-234F-43EC-8CB3-A1490C98A767}"/>
                </a:ext>
              </a:extLst>
            </p:cNvPr>
            <p:cNvCxnSpPr>
              <a:cxnSpLocks/>
              <a:stCxn id="180" idx="5"/>
              <a:endCxn id="183"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23AB97B3-C90E-467A-B4EA-844E11591E48}"/>
                </a:ext>
              </a:extLst>
            </p:cNvPr>
            <p:cNvCxnSpPr>
              <a:cxnSpLocks/>
              <a:stCxn id="181" idx="3"/>
              <a:endCxn id="183"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90DC053-BA35-42B7-86BC-D72A42DAE2F6}"/>
                </a:ext>
              </a:extLst>
            </p:cNvPr>
            <p:cNvCxnSpPr>
              <a:cxnSpLocks/>
              <a:stCxn id="183" idx="4"/>
              <a:endCxn id="186"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BB6BE4B-7427-4FBC-951E-331BB943F778}"/>
                </a:ext>
              </a:extLst>
            </p:cNvPr>
            <p:cNvCxnSpPr>
              <a:cxnSpLocks/>
              <a:stCxn id="159" idx="2"/>
              <a:endCxn id="184"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0E95818-5D23-448D-A6E1-A937389F8130}"/>
                </a:ext>
              </a:extLst>
            </p:cNvPr>
            <p:cNvCxnSpPr>
              <a:cxnSpLocks/>
              <a:endCxn id="184"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D12A92C1-0780-4D5C-B8B2-7F4868EA32B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1" name="Oval 180">
              <a:extLst>
                <a:ext uri="{FF2B5EF4-FFF2-40B4-BE49-F238E27FC236}">
                  <a16:creationId xmlns:a16="http://schemas.microsoft.com/office/drawing/2014/main" id="{21A1D674-0C1A-42EE-A5C4-38F10C7CF4E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2" name="Oval 181">
              <a:extLst>
                <a:ext uri="{FF2B5EF4-FFF2-40B4-BE49-F238E27FC236}">
                  <a16:creationId xmlns:a16="http://schemas.microsoft.com/office/drawing/2014/main" id="{E5991706-7D8D-49A2-BAF5-452B8455B3EC}"/>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3" name="Oval 182">
              <a:extLst>
                <a:ext uri="{FF2B5EF4-FFF2-40B4-BE49-F238E27FC236}">
                  <a16:creationId xmlns:a16="http://schemas.microsoft.com/office/drawing/2014/main" id="{264F6344-FCEF-4009-9CE4-F8FBA55D1EF8}"/>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4" name="Oval 183">
              <a:extLst>
                <a:ext uri="{FF2B5EF4-FFF2-40B4-BE49-F238E27FC236}">
                  <a16:creationId xmlns:a16="http://schemas.microsoft.com/office/drawing/2014/main" id="{3A827730-9575-4C49-BED2-BAB98E0B2C24}"/>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005FE7DA-E716-4455-8F43-8D908A605B12}"/>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549594E1-4041-4E92-B8B3-A891EC0581C6}"/>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87" name="Straight Connector 186">
              <a:extLst>
                <a:ext uri="{FF2B5EF4-FFF2-40B4-BE49-F238E27FC236}">
                  <a16:creationId xmlns:a16="http://schemas.microsoft.com/office/drawing/2014/main" id="{0CC1D165-7523-42F8-BDE7-C09E423737B8}"/>
                </a:ext>
              </a:extLst>
            </p:cNvPr>
            <p:cNvCxnSpPr>
              <a:cxnSpLocks/>
              <a:stCxn id="186"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01809D7-69A2-456D-B9CB-CD5CE8981D21}"/>
                </a:ext>
              </a:extLst>
            </p:cNvPr>
            <p:cNvCxnSpPr>
              <a:cxnSpLocks/>
              <a:stCxn id="182" idx="4"/>
              <a:endCxn id="183"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37DEB8E5-06EB-4462-8F2F-507B9972E278}"/>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0" name="Straight Connector 189">
              <a:extLst>
                <a:ext uri="{FF2B5EF4-FFF2-40B4-BE49-F238E27FC236}">
                  <a16:creationId xmlns:a16="http://schemas.microsoft.com/office/drawing/2014/main" id="{7311709C-1FBE-4EBF-8C4B-094200B579D2}"/>
                </a:ext>
              </a:extLst>
            </p:cNvPr>
            <p:cNvCxnSpPr>
              <a:cxnSpLocks/>
              <a:stCxn id="189" idx="3"/>
              <a:endCxn id="153"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8F20F7E0-954F-4AD3-AC0D-2A1D83EFEECB}"/>
                </a:ext>
              </a:extLst>
            </p:cNvPr>
            <p:cNvCxnSpPr>
              <a:cxnSpLocks/>
              <a:stCxn id="189" idx="2"/>
              <a:endCxn id="64"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F5A4052-FECE-4568-986D-FF2FA7051506}"/>
                </a:ext>
              </a:extLst>
            </p:cNvPr>
            <p:cNvCxnSpPr>
              <a:cxnSpLocks/>
              <a:stCxn id="182" idx="7"/>
              <a:endCxn id="66"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B602BCE-6ACD-450B-AC92-82EE91E3D592}"/>
                </a:ext>
              </a:extLst>
            </p:cNvPr>
            <p:cNvCxnSpPr>
              <a:cxnSpLocks/>
              <a:endCxn id="182"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Chord 193">
              <a:extLst>
                <a:ext uri="{FF2B5EF4-FFF2-40B4-BE49-F238E27FC236}">
                  <a16:creationId xmlns:a16="http://schemas.microsoft.com/office/drawing/2014/main" id="{4277B453-F7CE-4C82-AD1D-C96188720837}"/>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5" name="Straight Connector 194">
              <a:extLst>
                <a:ext uri="{FF2B5EF4-FFF2-40B4-BE49-F238E27FC236}">
                  <a16:creationId xmlns:a16="http://schemas.microsoft.com/office/drawing/2014/main" id="{897DF0AF-23F7-47A8-83D8-A797BD669B8B}"/>
                </a:ext>
              </a:extLst>
            </p:cNvPr>
            <p:cNvCxnSpPr>
              <a:cxnSpLocks/>
              <a:stCxn id="185"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D82BBC8-6C11-4CAE-B345-030895BB454D}"/>
                </a:ext>
              </a:extLst>
            </p:cNvPr>
            <p:cNvCxnSpPr>
              <a:cxnSpLocks/>
              <a:stCxn id="181" idx="6"/>
              <a:endCxn id="64"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708C2E-6550-40E9-AF5F-AB057C4EDBF3}"/>
                </a:ext>
              </a:extLst>
            </p:cNvPr>
            <p:cNvCxnSpPr>
              <a:cxnSpLocks/>
              <a:stCxn id="181" idx="5"/>
              <a:endCxn id="157"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C933B556-3554-4E92-A88E-708353656D99}"/>
                </a:ext>
              </a:extLst>
            </p:cNvPr>
            <p:cNvCxnSpPr>
              <a:cxnSpLocks/>
              <a:stCxn id="66" idx="0"/>
              <a:endCxn id="181"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55AAED15-F9E5-438D-81C3-6F2350589391}"/>
                </a:ext>
              </a:extLst>
            </p:cNvPr>
            <p:cNvCxnSpPr>
              <a:cxnSpLocks/>
              <a:stCxn id="186" idx="5"/>
              <a:endCxn id="158"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979670F-A226-445F-87BE-0EDA404539ED}"/>
                </a:ext>
              </a:extLst>
            </p:cNvPr>
            <p:cNvCxnSpPr>
              <a:cxnSpLocks/>
              <a:stCxn id="153" idx="7"/>
              <a:endCxn id="64"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3DCF77F-7EB5-4D09-B658-5AC9CDF13197}"/>
                </a:ext>
              </a:extLst>
            </p:cNvPr>
            <p:cNvCxnSpPr>
              <a:cxnSpLocks/>
              <a:stCxn id="82" idx="7"/>
              <a:endCxn id="189"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0A0EC9F9-7A3D-4D3E-8F51-22E8F3FF9F76}"/>
                </a:ext>
              </a:extLst>
            </p:cNvPr>
            <p:cNvCxnSpPr>
              <a:cxnSpLocks/>
              <a:stCxn id="156" idx="7"/>
              <a:endCxn id="71"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2E5B285C-491B-4D42-8A83-1D17F853756E}"/>
                </a:ext>
              </a:extLst>
            </p:cNvPr>
            <p:cNvCxnSpPr>
              <a:cxnSpLocks/>
              <a:stCxn id="156" idx="6"/>
              <a:endCxn id="189"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B94BD98-278C-4A47-9949-49987FC9194B}"/>
                </a:ext>
              </a:extLst>
            </p:cNvPr>
            <p:cNvCxnSpPr>
              <a:cxnSpLocks/>
              <a:stCxn id="72" idx="0"/>
              <a:endCxn id="156"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1BC6748-5005-463B-ADDB-6CD8EDC3D9E6}"/>
                </a:ext>
              </a:extLst>
            </p:cNvPr>
            <p:cNvCxnSpPr>
              <a:cxnSpLocks/>
              <a:stCxn id="212" idx="0"/>
              <a:endCxn id="211"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E57A417-C969-4A4B-A0DA-693318CEC0F5}"/>
                </a:ext>
              </a:extLst>
            </p:cNvPr>
            <p:cNvCxnSpPr>
              <a:cxnSpLocks/>
              <a:stCxn id="80" idx="0"/>
              <a:endCxn id="211"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5AD6383-C94F-4C9C-B60D-A6EFB3198D7C}"/>
                </a:ext>
              </a:extLst>
            </p:cNvPr>
            <p:cNvCxnSpPr>
              <a:cxnSpLocks/>
              <a:stCxn id="79" idx="0"/>
              <a:endCxn id="212"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0CF3434-4FC7-4349-A2AA-4A3DA56A6C16}"/>
                </a:ext>
              </a:extLst>
            </p:cNvPr>
            <p:cNvCxnSpPr>
              <a:cxnSpLocks/>
              <a:stCxn id="156" idx="1"/>
              <a:endCxn id="213"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8F595A8-8713-4A94-96F9-9DEF8744C37A}"/>
                </a:ext>
              </a:extLst>
            </p:cNvPr>
            <p:cNvCxnSpPr>
              <a:cxnSpLocks/>
              <a:stCxn id="72" idx="0"/>
              <a:endCxn id="213"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7631C7D-9EEF-4650-BCDD-28BEFACB6B0A}"/>
                </a:ext>
              </a:extLst>
            </p:cNvPr>
            <p:cNvCxnSpPr>
              <a:cxnSpLocks/>
              <a:stCxn id="213" idx="7"/>
              <a:endCxn id="212"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BC11F5EA-4C6F-4C4B-AB59-6467B8806D24}"/>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2" name="Oval 211">
              <a:extLst>
                <a:ext uri="{FF2B5EF4-FFF2-40B4-BE49-F238E27FC236}">
                  <a16:creationId xmlns:a16="http://schemas.microsoft.com/office/drawing/2014/main" id="{27FAF4D5-B37F-4BC4-8279-CDBC72FBC8E2}"/>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3" name="Oval 212">
              <a:extLst>
                <a:ext uri="{FF2B5EF4-FFF2-40B4-BE49-F238E27FC236}">
                  <a16:creationId xmlns:a16="http://schemas.microsoft.com/office/drawing/2014/main" id="{020B9E01-F380-4F5A-A128-5051AEEA05B1}"/>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4" name="Straight Connector 213">
              <a:extLst>
                <a:ext uri="{FF2B5EF4-FFF2-40B4-BE49-F238E27FC236}">
                  <a16:creationId xmlns:a16="http://schemas.microsoft.com/office/drawing/2014/main" id="{CE1EE67B-63F6-49F9-B01D-84E5AA3015C8}"/>
                </a:ext>
              </a:extLst>
            </p:cNvPr>
            <p:cNvCxnSpPr>
              <a:cxnSpLocks/>
              <a:stCxn id="77" idx="0"/>
              <a:endCxn id="211"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8B633272-CDDF-4643-8E96-0E69E26B508C}"/>
                </a:ext>
              </a:extLst>
            </p:cNvPr>
            <p:cNvCxnSpPr>
              <a:cxnSpLocks/>
              <a:endCxn id="77"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27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7" name="Group 216">
            <a:extLst>
              <a:ext uri="{FF2B5EF4-FFF2-40B4-BE49-F238E27FC236}">
                <a16:creationId xmlns:a16="http://schemas.microsoft.com/office/drawing/2014/main" id="{A93A0354-2687-4B75-81A7-A8072F1BC991}"/>
              </a:ext>
            </a:extLst>
          </p:cNvPr>
          <p:cNvGrpSpPr/>
          <p:nvPr userDrawn="1"/>
        </p:nvGrpSpPr>
        <p:grpSpPr>
          <a:xfrm>
            <a:off x="-74236" y="-78334"/>
            <a:ext cx="9306190" cy="5288975"/>
            <a:chOff x="-98982" y="-104349"/>
            <a:chExt cx="12408253" cy="7045442"/>
          </a:xfrm>
          <a:solidFill>
            <a:schemeClr val="bg1">
              <a:alpha val="10000"/>
            </a:schemeClr>
          </a:solidFill>
        </p:grpSpPr>
        <p:cxnSp>
          <p:nvCxnSpPr>
            <p:cNvPr id="218" name="Straight Connector 217">
              <a:extLst>
                <a:ext uri="{FF2B5EF4-FFF2-40B4-BE49-F238E27FC236}">
                  <a16:creationId xmlns:a16="http://schemas.microsoft.com/office/drawing/2014/main" id="{ECC07AD6-9B7B-4F82-A681-2DF36F226EB3}"/>
                </a:ext>
              </a:extLst>
            </p:cNvPr>
            <p:cNvCxnSpPr>
              <a:cxnSpLocks/>
              <a:stCxn id="281" idx="7"/>
              <a:endCxn id="279"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59F0B30D-5D1D-45D2-82DF-10C1AFD89F54}"/>
                </a:ext>
              </a:extLst>
            </p:cNvPr>
            <p:cNvCxnSpPr>
              <a:cxnSpLocks/>
              <a:stCxn id="279" idx="4"/>
              <a:endCxn id="29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1CAF030-2C10-4C83-BAA2-5BB6EA477CDD}"/>
                </a:ext>
              </a:extLst>
            </p:cNvPr>
            <p:cNvCxnSpPr>
              <a:cxnSpLocks/>
              <a:stCxn id="284" idx="2"/>
              <a:endCxn id="29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EC820E7-0700-4BD1-92FE-DED231C50008}"/>
                </a:ext>
              </a:extLst>
            </p:cNvPr>
            <p:cNvCxnSpPr>
              <a:cxnSpLocks/>
              <a:stCxn id="298" idx="5"/>
              <a:endCxn id="284"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F163596-75A8-4537-9E5B-2DD50101FD0A}"/>
                </a:ext>
              </a:extLst>
            </p:cNvPr>
            <p:cNvCxnSpPr>
              <a:cxnSpLocks/>
              <a:stCxn id="279" idx="5"/>
              <a:endCxn id="29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5EFD9B9-1375-467F-9E23-96880F6D3ECB}"/>
                </a:ext>
              </a:extLst>
            </p:cNvPr>
            <p:cNvCxnSpPr>
              <a:cxnSpLocks/>
              <a:stCxn id="284" idx="0"/>
              <a:endCxn id="29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0AB135D-E9EC-44D0-9157-59B971AF415D}"/>
                </a:ext>
              </a:extLst>
            </p:cNvPr>
            <p:cNvCxnSpPr>
              <a:cxnSpLocks/>
              <a:stCxn id="298" idx="3"/>
              <a:endCxn id="29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A4B8596-A3B9-43CC-912A-8D3308DDC71E}"/>
                </a:ext>
              </a:extLst>
            </p:cNvPr>
            <p:cNvCxnSpPr>
              <a:cxnSpLocks/>
              <a:stCxn id="404" idx="7"/>
              <a:endCxn id="286"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A9BF639-9C64-46E1-A5AC-83D592382C73}"/>
                </a:ext>
              </a:extLst>
            </p:cNvPr>
            <p:cNvCxnSpPr>
              <a:cxnSpLocks/>
              <a:stCxn id="284" idx="7"/>
              <a:endCxn id="286"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E26D96E3-49CA-4158-B064-E417086598CC}"/>
                </a:ext>
              </a:extLst>
            </p:cNvPr>
            <p:cNvCxnSpPr>
              <a:cxnSpLocks/>
              <a:stCxn id="283"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511B573A-E05B-432D-9A0A-181EC0026387}"/>
                </a:ext>
              </a:extLst>
            </p:cNvPr>
            <p:cNvCxnSpPr>
              <a:cxnSpLocks/>
              <a:stCxn id="298" idx="6"/>
              <a:endCxn id="29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948FAFD-9608-41A5-B712-131AE0079261}"/>
                </a:ext>
              </a:extLst>
            </p:cNvPr>
            <p:cNvCxnSpPr>
              <a:cxnSpLocks/>
              <a:stCxn id="283" idx="0"/>
              <a:endCxn id="29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0F91089-6159-4A00-AB22-14C9B5CBCA13}"/>
                </a:ext>
              </a:extLst>
            </p:cNvPr>
            <p:cNvCxnSpPr>
              <a:cxnSpLocks/>
              <a:stCxn id="297" idx="6"/>
              <a:endCxn id="286"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4EE683A-E741-41AC-AEEE-99EDD23B3F51}"/>
                </a:ext>
              </a:extLst>
            </p:cNvPr>
            <p:cNvCxnSpPr>
              <a:cxnSpLocks/>
              <a:stCxn id="285" idx="0"/>
              <a:endCxn id="286"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56C10DAD-DCC4-4785-B866-77C5CDBDA72D}"/>
                </a:ext>
              </a:extLst>
            </p:cNvPr>
            <p:cNvCxnSpPr>
              <a:cxnSpLocks/>
              <a:stCxn id="288" idx="1"/>
              <a:endCxn id="286"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62E05A1B-5B10-41DC-B18E-0AC5720B98AF}"/>
                </a:ext>
              </a:extLst>
            </p:cNvPr>
            <p:cNvCxnSpPr>
              <a:cxnSpLocks/>
              <a:stCxn id="288" idx="0"/>
              <a:endCxn id="287"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A76CF74-2C36-42FC-9F18-FCA36A274B01}"/>
                </a:ext>
              </a:extLst>
            </p:cNvPr>
            <p:cNvCxnSpPr>
              <a:cxnSpLocks/>
              <a:stCxn id="287" idx="2"/>
              <a:endCxn id="286"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2C1CEA6C-9704-436F-9B16-D5CD852F06EF}"/>
                </a:ext>
              </a:extLst>
            </p:cNvPr>
            <p:cNvCxnSpPr>
              <a:cxnSpLocks/>
              <a:stCxn id="287" idx="7"/>
              <a:endCxn id="42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792D9CB8-8BE0-4EBA-9B89-B0183F56C6CB}"/>
                </a:ext>
              </a:extLst>
            </p:cNvPr>
            <p:cNvCxnSpPr>
              <a:cxnSpLocks/>
              <a:stCxn id="287" idx="6"/>
              <a:endCxn id="294"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0F76799-51CB-4BB9-A524-3D9837B0327F}"/>
                </a:ext>
              </a:extLst>
            </p:cNvPr>
            <p:cNvCxnSpPr>
              <a:cxnSpLocks/>
              <a:stCxn id="294" idx="7"/>
              <a:endCxn id="295"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3F81D86-59B4-41C8-B71D-C1233DF89F07}"/>
                </a:ext>
              </a:extLst>
            </p:cNvPr>
            <p:cNvCxnSpPr>
              <a:cxnSpLocks/>
              <a:stCxn id="280" idx="0"/>
              <a:endCxn id="279"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9C7661-32D0-4070-A60D-8812F08D9553}"/>
                </a:ext>
              </a:extLst>
            </p:cNvPr>
            <p:cNvCxnSpPr>
              <a:cxnSpLocks/>
              <a:stCxn id="296" idx="2"/>
              <a:endCxn id="280"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0CFDEB5-8BD6-4B0E-920C-24D6A09B3F96}"/>
                </a:ext>
              </a:extLst>
            </p:cNvPr>
            <p:cNvCxnSpPr>
              <a:cxnSpLocks/>
              <a:stCxn id="283" idx="1"/>
              <a:endCxn id="280"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2EBF05BC-BDCF-4ED2-9D19-1952C482B3DA}"/>
                </a:ext>
              </a:extLst>
            </p:cNvPr>
            <p:cNvCxnSpPr>
              <a:cxnSpLocks/>
              <a:stCxn id="282" idx="7"/>
              <a:endCxn id="280"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5E41A46-E730-4BDB-9452-784BCDBB33C3}"/>
                </a:ext>
              </a:extLst>
            </p:cNvPr>
            <p:cNvCxnSpPr>
              <a:cxnSpLocks/>
              <a:stCxn id="281" idx="6"/>
              <a:endCxn id="280"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4E2FB429-AEDA-432F-B37E-50F4871C0365}"/>
                </a:ext>
              </a:extLst>
            </p:cNvPr>
            <p:cNvCxnSpPr>
              <a:cxnSpLocks/>
              <a:stCxn id="301" idx="7"/>
              <a:endCxn id="281"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1CC9691F-489B-4390-9DE1-E1011A7FAC4A}"/>
                </a:ext>
              </a:extLst>
            </p:cNvPr>
            <p:cNvCxnSpPr>
              <a:cxnSpLocks/>
              <a:stCxn id="301" idx="6"/>
              <a:endCxn id="282"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EA1AC0D-3354-41AB-8AC8-ADF4BD8915B3}"/>
                </a:ext>
              </a:extLst>
            </p:cNvPr>
            <p:cNvCxnSpPr>
              <a:cxnSpLocks/>
              <a:stCxn id="30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5A6F784-BFC5-4301-80B3-14793CDF9D53}"/>
                </a:ext>
              </a:extLst>
            </p:cNvPr>
            <p:cNvCxnSpPr>
              <a:cxnSpLocks/>
              <a:stCxn id="282"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3EA3626-D595-4DCD-989D-13B860D94A44}"/>
                </a:ext>
              </a:extLst>
            </p:cNvPr>
            <p:cNvCxnSpPr>
              <a:cxnSpLocks/>
              <a:stCxn id="282"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A1DC40D-2213-4B14-8112-09C7A2865BD0}"/>
                </a:ext>
              </a:extLst>
            </p:cNvPr>
            <p:cNvCxnSpPr>
              <a:cxnSpLocks/>
              <a:stCxn id="283"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B92997EF-6D7E-4C87-8D00-2F1ACB5AA962}"/>
                </a:ext>
              </a:extLst>
            </p:cNvPr>
            <p:cNvCxnSpPr>
              <a:cxnSpLocks/>
              <a:stCxn id="282" idx="6"/>
              <a:endCxn id="283"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79DE1C7-883C-47F4-8E70-58B4EB328FE5}"/>
                </a:ext>
              </a:extLst>
            </p:cNvPr>
            <p:cNvCxnSpPr>
              <a:cxnSpLocks/>
              <a:stCxn id="283" idx="6"/>
              <a:endCxn id="284"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AAFFB451-B1DC-4495-B341-6445EE8FC1C9}"/>
                </a:ext>
              </a:extLst>
            </p:cNvPr>
            <p:cNvCxnSpPr>
              <a:cxnSpLocks/>
              <a:stCxn id="285" idx="2"/>
              <a:endCxn id="284"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0B2ED9C-A273-40CD-A70E-F3C04E316367}"/>
                </a:ext>
              </a:extLst>
            </p:cNvPr>
            <p:cNvCxnSpPr>
              <a:cxnSpLocks/>
              <a:stCxn id="306" idx="0"/>
              <a:endCxn id="284"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A82FB7B0-F1F9-40A2-981C-E300FB4AB433}"/>
                </a:ext>
              </a:extLst>
            </p:cNvPr>
            <p:cNvCxnSpPr>
              <a:cxnSpLocks/>
              <a:endCxn id="284"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29EAA0FA-7783-40A6-A1D6-02C0356587F2}"/>
                </a:ext>
              </a:extLst>
            </p:cNvPr>
            <p:cNvCxnSpPr>
              <a:cxnSpLocks/>
              <a:stCxn id="306" idx="2"/>
              <a:endCxn id="285"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DF7C2EC-B2C6-4779-81E6-3FAFD227A155}"/>
                </a:ext>
              </a:extLst>
            </p:cNvPr>
            <p:cNvCxnSpPr>
              <a:cxnSpLocks/>
              <a:stCxn id="288" idx="2"/>
              <a:endCxn id="285"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8B73CE0F-5857-4FBE-9AA5-1C086D8C8579}"/>
                </a:ext>
              </a:extLst>
            </p:cNvPr>
            <p:cNvCxnSpPr>
              <a:cxnSpLocks/>
              <a:stCxn id="288"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6750EFA-B553-44AA-BD0E-2F90E984FCA7}"/>
                </a:ext>
              </a:extLst>
            </p:cNvPr>
            <p:cNvCxnSpPr>
              <a:cxnSpLocks/>
              <a:stCxn id="289"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042CC6A0-33D2-43B2-87FB-EFA2486811A5}"/>
                </a:ext>
              </a:extLst>
            </p:cNvPr>
            <p:cNvCxnSpPr>
              <a:cxnSpLocks/>
              <a:stCxn id="289" idx="2"/>
              <a:endCxn id="288"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F72EFF0-E6EC-44B8-8475-8D1D7C14CDD1}"/>
                </a:ext>
              </a:extLst>
            </p:cNvPr>
            <p:cNvCxnSpPr>
              <a:cxnSpLocks/>
              <a:stCxn id="294" idx="4"/>
              <a:endCxn id="289"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9103CFC0-6C29-499B-AD29-181247A3253F}"/>
                </a:ext>
              </a:extLst>
            </p:cNvPr>
            <p:cNvCxnSpPr>
              <a:cxnSpLocks/>
              <a:stCxn id="293" idx="3"/>
              <a:endCxn id="289"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11A6C73-62CF-42DA-9BB3-78A541EF9DD4}"/>
                </a:ext>
              </a:extLst>
            </p:cNvPr>
            <p:cNvCxnSpPr>
              <a:cxnSpLocks/>
              <a:stCxn id="293" idx="2"/>
              <a:endCxn id="294"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9F5E034-3384-4868-B51D-0EF3FE4B1792}"/>
                </a:ext>
              </a:extLst>
            </p:cNvPr>
            <p:cNvCxnSpPr>
              <a:cxnSpLocks/>
              <a:stCxn id="293" idx="1"/>
              <a:endCxn id="295"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E6E3F94C-B647-4CF0-AEF4-51CE460B6DA4}"/>
                </a:ext>
              </a:extLst>
            </p:cNvPr>
            <p:cNvCxnSpPr>
              <a:cxnSpLocks/>
              <a:stCxn id="291" idx="1"/>
              <a:endCxn id="295"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5A3A9FA-4DB7-4899-94CD-6831B6F1D132}"/>
                </a:ext>
              </a:extLst>
            </p:cNvPr>
            <p:cNvCxnSpPr>
              <a:cxnSpLocks/>
              <a:stCxn id="291" idx="0"/>
              <a:endCxn id="292"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FB265748-D260-46F1-A07B-B7E62DF572FA}"/>
                </a:ext>
              </a:extLst>
            </p:cNvPr>
            <p:cNvCxnSpPr>
              <a:cxnSpLocks/>
              <a:stCxn id="363" idx="7"/>
              <a:endCxn id="42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AC966C4B-F642-4553-9E7F-D6F6DE484E1E}"/>
                </a:ext>
              </a:extLst>
            </p:cNvPr>
            <p:cNvCxnSpPr>
              <a:cxnSpLocks/>
              <a:endCxn id="290"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5F56F1BD-37DE-4583-920D-EDDFBE266103}"/>
                </a:ext>
              </a:extLst>
            </p:cNvPr>
            <p:cNvCxnSpPr>
              <a:cxnSpLocks/>
              <a:stCxn id="363" idx="0"/>
              <a:endCxn id="42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EE7AFFC2-B8F8-4AFD-B696-7BD0837B44BD}"/>
                </a:ext>
              </a:extLst>
            </p:cNvPr>
            <p:cNvCxnSpPr>
              <a:cxnSpLocks/>
              <a:stCxn id="375" idx="0"/>
              <a:endCxn id="42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969F3B65-E810-489E-A445-E77720D20165}"/>
                </a:ext>
              </a:extLst>
            </p:cNvPr>
            <p:cNvCxnSpPr>
              <a:cxnSpLocks/>
              <a:stCxn id="375" idx="1"/>
              <a:endCxn id="292"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0BC112-A9C9-48B5-A6C1-4030CB95A28E}"/>
                </a:ext>
              </a:extLst>
            </p:cNvPr>
            <p:cNvCxnSpPr>
              <a:cxnSpLocks/>
              <a:stCxn id="292" idx="2"/>
              <a:endCxn id="295"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934F7A6-399A-4CAC-A7E9-0BEB6E3ABF2D}"/>
                </a:ext>
              </a:extLst>
            </p:cNvPr>
            <p:cNvCxnSpPr>
              <a:cxnSpLocks/>
              <a:stCxn id="291" idx="2"/>
              <a:endCxn id="293"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8C5C9ECE-0069-4B5E-9CCE-19B46B9C941C}"/>
                </a:ext>
              </a:extLst>
            </p:cNvPr>
            <p:cNvCxnSpPr>
              <a:cxnSpLocks/>
              <a:stCxn id="290" idx="1"/>
              <a:endCxn id="293"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15F4530F-E483-40B9-88CD-C9476422E32F}"/>
                </a:ext>
              </a:extLst>
            </p:cNvPr>
            <p:cNvCxnSpPr>
              <a:cxnSpLocks/>
              <a:stCxn id="290" idx="3"/>
              <a:endCxn id="30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8274BE7-0BBC-4EE9-B660-FFBF06EE36D5}"/>
                </a:ext>
              </a:extLst>
            </p:cNvPr>
            <p:cNvCxnSpPr>
              <a:cxnSpLocks/>
              <a:stCxn id="293" idx="4"/>
              <a:endCxn id="30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E2AC43-6ED1-4734-9019-8890AB14F57C}"/>
                </a:ext>
              </a:extLst>
            </p:cNvPr>
            <p:cNvCxnSpPr>
              <a:cxnSpLocks/>
              <a:stCxn id="289" idx="5"/>
              <a:endCxn id="30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BDBEEAC-A05D-45C3-94F5-81CB8E365434}"/>
                </a:ext>
              </a:extLst>
            </p:cNvPr>
            <p:cNvCxnSpPr>
              <a:cxnSpLocks/>
              <a:stCxn id="290" idx="7"/>
              <a:endCxn id="291"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E4942A7A-00B9-48C7-8A5D-543DE034D568}"/>
                </a:ext>
              </a:extLst>
            </p:cNvPr>
            <p:cNvCxnSpPr>
              <a:cxnSpLocks/>
              <a:stCxn id="288" idx="7"/>
              <a:endCxn id="294"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06F2FA8-D822-486C-B518-F0178594347E}"/>
                </a:ext>
              </a:extLst>
            </p:cNvPr>
            <p:cNvCxnSpPr>
              <a:cxnSpLocks/>
              <a:endCxn id="290"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9" name="Oval 278">
              <a:extLst>
                <a:ext uri="{FF2B5EF4-FFF2-40B4-BE49-F238E27FC236}">
                  <a16:creationId xmlns:a16="http://schemas.microsoft.com/office/drawing/2014/main" id="{E04135AD-B34E-4C86-AE95-B91ED87D97D2}"/>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0" name="Oval 279">
              <a:extLst>
                <a:ext uri="{FF2B5EF4-FFF2-40B4-BE49-F238E27FC236}">
                  <a16:creationId xmlns:a16="http://schemas.microsoft.com/office/drawing/2014/main" id="{8C5492B1-9DA0-4566-AB89-4C3E942CFC6C}"/>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1" name="Oval 280">
              <a:extLst>
                <a:ext uri="{FF2B5EF4-FFF2-40B4-BE49-F238E27FC236}">
                  <a16:creationId xmlns:a16="http://schemas.microsoft.com/office/drawing/2014/main" id="{30BDA989-BB89-4A73-9463-FBB3DE9CAE52}"/>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2" name="Oval 281">
              <a:extLst>
                <a:ext uri="{FF2B5EF4-FFF2-40B4-BE49-F238E27FC236}">
                  <a16:creationId xmlns:a16="http://schemas.microsoft.com/office/drawing/2014/main" id="{9410E2AC-D6AB-461E-885D-A3D40782ABF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3" name="Oval 282">
              <a:extLst>
                <a:ext uri="{FF2B5EF4-FFF2-40B4-BE49-F238E27FC236}">
                  <a16:creationId xmlns:a16="http://schemas.microsoft.com/office/drawing/2014/main" id="{115DDC6F-E401-4AC2-81B6-47486358B73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4" name="Oval 283">
              <a:extLst>
                <a:ext uri="{FF2B5EF4-FFF2-40B4-BE49-F238E27FC236}">
                  <a16:creationId xmlns:a16="http://schemas.microsoft.com/office/drawing/2014/main" id="{01A58AE3-7F6F-47E6-950F-C1D07CA63104}"/>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5" name="Oval 284">
              <a:extLst>
                <a:ext uri="{FF2B5EF4-FFF2-40B4-BE49-F238E27FC236}">
                  <a16:creationId xmlns:a16="http://schemas.microsoft.com/office/drawing/2014/main" id="{C52BF545-6D1B-4DC6-B148-6B7619A7D8B1}"/>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6" name="Oval 285">
              <a:extLst>
                <a:ext uri="{FF2B5EF4-FFF2-40B4-BE49-F238E27FC236}">
                  <a16:creationId xmlns:a16="http://schemas.microsoft.com/office/drawing/2014/main" id="{2FA6CD32-4868-4861-A413-A22D9747374F}"/>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7" name="Oval 286">
              <a:extLst>
                <a:ext uri="{FF2B5EF4-FFF2-40B4-BE49-F238E27FC236}">
                  <a16:creationId xmlns:a16="http://schemas.microsoft.com/office/drawing/2014/main" id="{3DC86FF1-EF7B-49A4-8B8D-572E497E48B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8" name="Oval 287">
              <a:extLst>
                <a:ext uri="{FF2B5EF4-FFF2-40B4-BE49-F238E27FC236}">
                  <a16:creationId xmlns:a16="http://schemas.microsoft.com/office/drawing/2014/main" id="{97186B5D-71E6-4754-A38C-299230BF8D8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9" name="Oval 288">
              <a:extLst>
                <a:ext uri="{FF2B5EF4-FFF2-40B4-BE49-F238E27FC236}">
                  <a16:creationId xmlns:a16="http://schemas.microsoft.com/office/drawing/2014/main" id="{459398D9-3B32-4949-A360-59A3B04505A0}"/>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0" name="Oval 289">
              <a:extLst>
                <a:ext uri="{FF2B5EF4-FFF2-40B4-BE49-F238E27FC236}">
                  <a16:creationId xmlns:a16="http://schemas.microsoft.com/office/drawing/2014/main" id="{EB23C537-8A55-40FD-9D25-46F47EE25A0A}"/>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1" name="Oval 290">
              <a:extLst>
                <a:ext uri="{FF2B5EF4-FFF2-40B4-BE49-F238E27FC236}">
                  <a16:creationId xmlns:a16="http://schemas.microsoft.com/office/drawing/2014/main" id="{2A8671FC-2DD8-4132-AD26-F6E446F3F53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2" name="Oval 291">
              <a:extLst>
                <a:ext uri="{FF2B5EF4-FFF2-40B4-BE49-F238E27FC236}">
                  <a16:creationId xmlns:a16="http://schemas.microsoft.com/office/drawing/2014/main" id="{186ABEF3-0B35-4039-A786-B65F7B13ABA5}"/>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3" name="Oval 292">
              <a:extLst>
                <a:ext uri="{FF2B5EF4-FFF2-40B4-BE49-F238E27FC236}">
                  <a16:creationId xmlns:a16="http://schemas.microsoft.com/office/drawing/2014/main" id="{5A7BDA52-027F-473E-9F7B-CD41955213E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4" name="Oval 293">
              <a:extLst>
                <a:ext uri="{FF2B5EF4-FFF2-40B4-BE49-F238E27FC236}">
                  <a16:creationId xmlns:a16="http://schemas.microsoft.com/office/drawing/2014/main" id="{5BD262F9-1571-4795-9B1F-B3C108AA58F8}"/>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5" name="Oval 294">
              <a:extLst>
                <a:ext uri="{FF2B5EF4-FFF2-40B4-BE49-F238E27FC236}">
                  <a16:creationId xmlns:a16="http://schemas.microsoft.com/office/drawing/2014/main" id="{4AED8A0C-A2D6-4093-AC16-074E30A6F1E1}"/>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6" name="Oval 295">
              <a:extLst>
                <a:ext uri="{FF2B5EF4-FFF2-40B4-BE49-F238E27FC236}">
                  <a16:creationId xmlns:a16="http://schemas.microsoft.com/office/drawing/2014/main" id="{CCA917DF-8980-47F7-99A7-9BF89F3DDA33}"/>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7" name="Oval 296">
              <a:extLst>
                <a:ext uri="{FF2B5EF4-FFF2-40B4-BE49-F238E27FC236}">
                  <a16:creationId xmlns:a16="http://schemas.microsoft.com/office/drawing/2014/main" id="{00B3F6E6-2F47-4C22-B19E-E352A509A57D}"/>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8" name="Oval 297">
              <a:extLst>
                <a:ext uri="{FF2B5EF4-FFF2-40B4-BE49-F238E27FC236}">
                  <a16:creationId xmlns:a16="http://schemas.microsoft.com/office/drawing/2014/main" id="{0EE9B063-0452-4976-B9DE-023F10114FCC}"/>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99" name="Straight Connector 298">
              <a:extLst>
                <a:ext uri="{FF2B5EF4-FFF2-40B4-BE49-F238E27FC236}">
                  <a16:creationId xmlns:a16="http://schemas.microsoft.com/office/drawing/2014/main" id="{7E184B9C-2883-4B1E-AB02-A0C0E00F120A}"/>
                </a:ext>
              </a:extLst>
            </p:cNvPr>
            <p:cNvCxnSpPr>
              <a:cxnSpLocks/>
              <a:stCxn id="298" idx="2"/>
              <a:endCxn id="280"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1E4CB873-E45B-4AC4-B721-87D85D6CC0AF}"/>
                </a:ext>
              </a:extLst>
            </p:cNvPr>
            <p:cNvCxnSpPr>
              <a:cxnSpLocks/>
              <a:stCxn id="281" idx="4"/>
              <a:endCxn id="282"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1" name="Oval 300">
              <a:extLst>
                <a:ext uri="{FF2B5EF4-FFF2-40B4-BE49-F238E27FC236}">
                  <a16:creationId xmlns:a16="http://schemas.microsoft.com/office/drawing/2014/main" id="{AA055FA6-A716-4E54-9407-7435933906B2}"/>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2" name="Straight Connector 301">
              <a:extLst>
                <a:ext uri="{FF2B5EF4-FFF2-40B4-BE49-F238E27FC236}">
                  <a16:creationId xmlns:a16="http://schemas.microsoft.com/office/drawing/2014/main" id="{85C74136-4162-4A64-B85E-586C91BFCCF6}"/>
                </a:ext>
              </a:extLst>
            </p:cNvPr>
            <p:cNvCxnSpPr>
              <a:cxnSpLocks/>
              <a:stCxn id="30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A0E9EDB8-8C42-473D-8C66-7867496BA187}"/>
                </a:ext>
              </a:extLst>
            </p:cNvPr>
            <p:cNvCxnSpPr>
              <a:cxnSpLocks/>
              <a:stCxn id="30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E55D9255-3AF7-4C41-AE1F-8409B32F04C3}"/>
                </a:ext>
              </a:extLst>
            </p:cNvPr>
            <p:cNvCxnSpPr>
              <a:cxnSpLocks/>
              <a:stCxn id="30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4344FD83-9983-4424-AAA6-148AE4CCFAD9}"/>
                </a:ext>
              </a:extLst>
            </p:cNvPr>
            <p:cNvCxnSpPr>
              <a:cxnSpLocks/>
              <a:endCxn id="281"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6" name="Chord 305">
              <a:extLst>
                <a:ext uri="{FF2B5EF4-FFF2-40B4-BE49-F238E27FC236}">
                  <a16:creationId xmlns:a16="http://schemas.microsoft.com/office/drawing/2014/main" id="{28D4CFF2-1DBE-4876-B3BF-8A7776EF4157}"/>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7" name="Chord 306">
              <a:extLst>
                <a:ext uri="{FF2B5EF4-FFF2-40B4-BE49-F238E27FC236}">
                  <a16:creationId xmlns:a16="http://schemas.microsoft.com/office/drawing/2014/main" id="{0F2AD8D5-59DD-42AF-8A54-081DDAA505F5}"/>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8" name="Straight Connector 307">
              <a:extLst>
                <a:ext uri="{FF2B5EF4-FFF2-40B4-BE49-F238E27FC236}">
                  <a16:creationId xmlns:a16="http://schemas.microsoft.com/office/drawing/2014/main" id="{444FA6C2-DCD5-48E6-9B87-9C33B7C104C9}"/>
                </a:ext>
              </a:extLst>
            </p:cNvPr>
            <p:cNvCxnSpPr>
              <a:cxnSpLocks/>
              <a:stCxn id="306" idx="1"/>
              <a:endCxn id="288"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EC17BC5D-1968-4A00-9612-60AF3C1DC048}"/>
                </a:ext>
              </a:extLst>
            </p:cNvPr>
            <p:cNvCxnSpPr>
              <a:cxnSpLocks/>
              <a:endCxn id="360"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78C26D02-86DC-4F20-AD2A-20EE17100464}"/>
                </a:ext>
              </a:extLst>
            </p:cNvPr>
            <p:cNvCxnSpPr>
              <a:cxnSpLocks/>
              <a:endCxn id="375"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01A91C-F420-44C0-A758-2D50358BB2CF}"/>
                </a:ext>
              </a:extLst>
            </p:cNvPr>
            <p:cNvCxnSpPr>
              <a:cxnSpLocks/>
              <a:stCxn id="360" idx="0"/>
              <a:endCxn id="375"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89DB2A7-80EE-4CFF-AC06-49621DD9B1D1}"/>
                </a:ext>
              </a:extLst>
            </p:cNvPr>
            <p:cNvCxnSpPr>
              <a:cxnSpLocks/>
              <a:stCxn id="426" idx="2"/>
              <a:endCxn id="362"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998575A5-C5D1-4804-B4EB-7907C235F278}"/>
                </a:ext>
              </a:extLst>
            </p:cNvPr>
            <p:cNvCxnSpPr>
              <a:cxnSpLocks/>
              <a:stCxn id="360" idx="7"/>
              <a:endCxn id="362"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EA80B120-CD43-41C6-AC7B-E7CD8E94F0C4}"/>
                </a:ext>
              </a:extLst>
            </p:cNvPr>
            <p:cNvCxnSpPr>
              <a:cxnSpLocks/>
              <a:endCxn id="375"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28C8C297-0234-4A22-A5F7-1B79EEC2A404}"/>
                </a:ext>
              </a:extLst>
            </p:cNvPr>
            <p:cNvCxnSpPr>
              <a:cxnSpLocks/>
              <a:stCxn id="375" idx="6"/>
              <a:endCxn id="362"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FFF6B43D-DCD2-411F-98EE-485281DB961A}"/>
                </a:ext>
              </a:extLst>
            </p:cNvPr>
            <p:cNvCxnSpPr>
              <a:cxnSpLocks/>
              <a:stCxn id="361" idx="0"/>
              <a:endCxn id="362"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C6138CA4-90DD-4B41-9514-5327FF10A391}"/>
                </a:ext>
              </a:extLst>
            </p:cNvPr>
            <p:cNvCxnSpPr>
              <a:cxnSpLocks/>
              <a:stCxn id="364" idx="1"/>
              <a:endCxn id="362"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1387748F-CA4F-45D8-85AF-1FBE8B866CA3}"/>
                </a:ext>
              </a:extLst>
            </p:cNvPr>
            <p:cNvCxnSpPr>
              <a:cxnSpLocks/>
              <a:stCxn id="364" idx="0"/>
              <a:endCxn id="363"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2956221-B676-447C-B9DD-085A3BB85F21}"/>
                </a:ext>
              </a:extLst>
            </p:cNvPr>
            <p:cNvCxnSpPr>
              <a:cxnSpLocks/>
              <a:stCxn id="363" idx="2"/>
              <a:endCxn id="362"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5919CFFE-9B03-43F7-BB98-9DCE4363A413}"/>
                </a:ext>
              </a:extLst>
            </p:cNvPr>
            <p:cNvCxnSpPr>
              <a:cxnSpLocks/>
              <a:stCxn id="363" idx="7"/>
              <a:endCxn id="371"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E6DAF90-054B-45FD-A8BE-AA4AD3F7304B}"/>
                </a:ext>
              </a:extLst>
            </p:cNvPr>
            <p:cNvCxnSpPr>
              <a:cxnSpLocks/>
              <a:stCxn id="363" idx="6"/>
              <a:endCxn id="370"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2B446FD8-EC95-4A59-81DC-AA0905A8FEA0}"/>
                </a:ext>
              </a:extLst>
            </p:cNvPr>
            <p:cNvCxnSpPr>
              <a:cxnSpLocks/>
              <a:stCxn id="370" idx="7"/>
              <a:endCxn id="371"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D11C0E1F-126C-4C7C-9359-0B0EB7E23951}"/>
                </a:ext>
              </a:extLst>
            </p:cNvPr>
            <p:cNvCxnSpPr>
              <a:cxnSpLocks/>
              <a:stCxn id="427" idx="1"/>
              <a:endCxn id="362"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B1B077D1-AE77-4790-A4D3-EDDAFBE4AD79}"/>
                </a:ext>
              </a:extLst>
            </p:cNvPr>
            <p:cNvCxnSpPr>
              <a:cxnSpLocks/>
              <a:endCxn id="360"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36A0B4EC-A9D5-4874-85D0-4DD07D4D5357}"/>
                </a:ext>
              </a:extLst>
            </p:cNvPr>
            <p:cNvCxnSpPr>
              <a:cxnSpLocks/>
              <a:stCxn id="361" idx="2"/>
              <a:endCxn id="360"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70AF63E9-A691-4C2B-96DC-E0A55EFE79B8}"/>
                </a:ext>
              </a:extLst>
            </p:cNvPr>
            <p:cNvCxnSpPr>
              <a:cxnSpLocks/>
              <a:stCxn id="376" idx="0"/>
              <a:endCxn id="360"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C98890E5-F733-4BD1-9F15-A377B562DE6C}"/>
                </a:ext>
              </a:extLst>
            </p:cNvPr>
            <p:cNvCxnSpPr>
              <a:cxnSpLocks/>
              <a:endCxn id="360"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952932B9-3B9C-47F5-A4E7-1273B9D16590}"/>
                </a:ext>
              </a:extLst>
            </p:cNvPr>
            <p:cNvCxnSpPr>
              <a:cxnSpLocks/>
              <a:stCxn id="376" idx="2"/>
              <a:endCxn id="361"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CEF81320-CCA6-48C5-90ED-C2CF9F3BB076}"/>
                </a:ext>
              </a:extLst>
            </p:cNvPr>
            <p:cNvCxnSpPr>
              <a:cxnSpLocks/>
              <a:stCxn id="364" idx="2"/>
              <a:endCxn id="361"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7D6AFDB-8233-411A-AAD8-5F807321294C}"/>
                </a:ext>
              </a:extLst>
            </p:cNvPr>
            <p:cNvCxnSpPr>
              <a:cxnSpLocks/>
              <a:stCxn id="364"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EC452515-2D1B-4D48-A0C4-14D38BBB5D0B}"/>
                </a:ext>
              </a:extLst>
            </p:cNvPr>
            <p:cNvCxnSpPr>
              <a:cxnSpLocks/>
              <a:stCxn id="365"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51039415-542D-43C0-A772-285C2A26B200}"/>
                </a:ext>
              </a:extLst>
            </p:cNvPr>
            <p:cNvCxnSpPr>
              <a:cxnSpLocks/>
              <a:stCxn id="365" idx="2"/>
              <a:endCxn id="364"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B2024C51-9B95-439A-AD66-53986FB726CC}"/>
                </a:ext>
              </a:extLst>
            </p:cNvPr>
            <p:cNvCxnSpPr>
              <a:cxnSpLocks/>
              <a:stCxn id="370" idx="4"/>
              <a:endCxn id="365"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4A55F1D2-4D93-468D-9F4C-6B767FF87608}"/>
                </a:ext>
              </a:extLst>
            </p:cNvPr>
            <p:cNvCxnSpPr>
              <a:cxnSpLocks/>
              <a:stCxn id="369" idx="3"/>
              <a:endCxn id="365"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C19949A7-C92B-4983-BDEC-67F5A5078671}"/>
                </a:ext>
              </a:extLst>
            </p:cNvPr>
            <p:cNvCxnSpPr>
              <a:cxnSpLocks/>
              <a:stCxn id="369" idx="2"/>
              <a:endCxn id="370"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B755025B-01FD-4D43-9B4B-12A4866F4FAD}"/>
                </a:ext>
              </a:extLst>
            </p:cNvPr>
            <p:cNvCxnSpPr>
              <a:cxnSpLocks/>
              <a:stCxn id="369" idx="1"/>
              <a:endCxn id="371"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F5F6DE21-CC6D-4EBC-84E4-E8F521B9CC9B}"/>
                </a:ext>
              </a:extLst>
            </p:cNvPr>
            <p:cNvCxnSpPr>
              <a:cxnSpLocks/>
              <a:stCxn id="367" idx="1"/>
              <a:endCxn id="371"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EB697230-A569-4613-A7AE-24FDCA8B57B8}"/>
                </a:ext>
              </a:extLst>
            </p:cNvPr>
            <p:cNvCxnSpPr>
              <a:cxnSpLocks/>
              <a:stCxn id="367" idx="0"/>
              <a:endCxn id="368"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A3CE513B-D11A-452C-95F8-6EDE3B110406}"/>
                </a:ext>
              </a:extLst>
            </p:cNvPr>
            <p:cNvCxnSpPr>
              <a:cxnSpLocks/>
              <a:stCxn id="373" idx="0"/>
              <a:endCxn id="372"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42DDD300-0B37-4843-B94A-6816EC4D236E}"/>
                </a:ext>
              </a:extLst>
            </p:cNvPr>
            <p:cNvCxnSpPr>
              <a:cxnSpLocks/>
              <a:stCxn id="401" idx="7"/>
              <a:endCxn id="372"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97E13790-07D9-42D8-9C81-CAB74D51E509}"/>
                </a:ext>
              </a:extLst>
            </p:cNvPr>
            <p:cNvCxnSpPr>
              <a:cxnSpLocks/>
              <a:endCxn id="373"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D88DB5DF-4EA5-4C04-8B59-6AB8C890CE3A}"/>
                </a:ext>
              </a:extLst>
            </p:cNvPr>
            <p:cNvCxnSpPr>
              <a:cxnSpLocks/>
              <a:stCxn id="400" idx="5"/>
              <a:endCxn id="374"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3D10A8DE-876A-4EF9-9BCD-5A868CD92BF8}"/>
                </a:ext>
              </a:extLst>
            </p:cNvPr>
            <p:cNvCxnSpPr>
              <a:cxnSpLocks/>
              <a:endCxn id="374"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5977368-D475-41FC-9BD1-7865E3B68B30}"/>
                </a:ext>
              </a:extLst>
            </p:cNvPr>
            <p:cNvCxnSpPr>
              <a:cxnSpLocks/>
              <a:stCxn id="374"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67275D2-B467-4C84-B854-CF85E21C0631}"/>
                </a:ext>
              </a:extLst>
            </p:cNvPr>
            <p:cNvCxnSpPr>
              <a:cxnSpLocks/>
              <a:stCxn id="374" idx="3"/>
              <a:endCxn id="366"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5F1EAD1F-105F-4CDC-92A1-B9091E1BE060}"/>
                </a:ext>
              </a:extLst>
            </p:cNvPr>
            <p:cNvCxnSpPr>
              <a:cxnSpLocks/>
              <a:stCxn id="374" idx="1"/>
              <a:endCxn id="367"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812A71D5-AB21-4848-879C-BF9E3225E6A5}"/>
                </a:ext>
              </a:extLst>
            </p:cNvPr>
            <p:cNvCxnSpPr>
              <a:cxnSpLocks/>
              <a:stCxn id="373" idx="2"/>
              <a:endCxn id="367"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E2633FAE-0F3D-4612-B80E-97B404C88C50}"/>
                </a:ext>
              </a:extLst>
            </p:cNvPr>
            <p:cNvCxnSpPr>
              <a:cxnSpLocks/>
              <a:stCxn id="372" idx="3"/>
              <a:endCxn id="367"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6F109A7D-23F1-48B1-888C-220826EFB185}"/>
                </a:ext>
              </a:extLst>
            </p:cNvPr>
            <p:cNvCxnSpPr>
              <a:cxnSpLocks/>
              <a:stCxn id="372" idx="2"/>
              <a:endCxn id="368"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DCE7B84-963B-431A-8151-70B118C4B57A}"/>
                </a:ext>
              </a:extLst>
            </p:cNvPr>
            <p:cNvCxnSpPr>
              <a:cxnSpLocks/>
              <a:stCxn id="368" idx="1"/>
              <a:endCxn id="371"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82FAE79D-5228-4D29-B7FB-ED0B70163840}"/>
                </a:ext>
              </a:extLst>
            </p:cNvPr>
            <p:cNvCxnSpPr>
              <a:cxnSpLocks/>
              <a:stCxn id="367" idx="2"/>
              <a:endCxn id="369"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F9E01C-B022-4431-9F06-E287DC35B90E}"/>
                </a:ext>
              </a:extLst>
            </p:cNvPr>
            <p:cNvCxnSpPr>
              <a:cxnSpLocks/>
              <a:stCxn id="366" idx="1"/>
              <a:endCxn id="369"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2E5F3D5-D0E1-452F-B41A-3A8311642A21}"/>
                </a:ext>
              </a:extLst>
            </p:cNvPr>
            <p:cNvCxnSpPr>
              <a:cxnSpLocks/>
              <a:stCxn id="366" idx="3"/>
              <a:endCxn id="377"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D2CF1BE6-46B8-46E9-8A6D-88A1291EB9DB}"/>
                </a:ext>
              </a:extLst>
            </p:cNvPr>
            <p:cNvCxnSpPr>
              <a:cxnSpLocks/>
              <a:stCxn id="369" idx="4"/>
              <a:endCxn id="377"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E2464A55-51F4-41A6-BDCE-EEFEE9435F39}"/>
                </a:ext>
              </a:extLst>
            </p:cNvPr>
            <p:cNvCxnSpPr>
              <a:cxnSpLocks/>
              <a:stCxn id="365" idx="5"/>
              <a:endCxn id="377"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CA017B64-0FAE-42FE-A697-95B0CD79CAFD}"/>
                </a:ext>
              </a:extLst>
            </p:cNvPr>
            <p:cNvCxnSpPr>
              <a:cxnSpLocks/>
              <a:stCxn id="366" idx="7"/>
              <a:endCxn id="367"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FFA65365-4610-4BC3-ABDA-E05C4952074C}"/>
                </a:ext>
              </a:extLst>
            </p:cNvPr>
            <p:cNvCxnSpPr>
              <a:cxnSpLocks/>
              <a:stCxn id="364" idx="7"/>
              <a:endCxn id="370"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260044F5-AB8B-4D74-9DA2-22172CB47D7E}"/>
                </a:ext>
              </a:extLst>
            </p:cNvPr>
            <p:cNvCxnSpPr>
              <a:cxnSpLocks/>
              <a:endCxn id="366"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CF997CB2-EE23-4B3F-8B33-A1AB4AABB123}"/>
                </a:ext>
              </a:extLst>
            </p:cNvPr>
            <p:cNvCxnSpPr>
              <a:cxnSpLocks/>
              <a:stCxn id="374" idx="7"/>
              <a:endCxn id="373"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60" name="Oval 359">
              <a:extLst>
                <a:ext uri="{FF2B5EF4-FFF2-40B4-BE49-F238E27FC236}">
                  <a16:creationId xmlns:a16="http://schemas.microsoft.com/office/drawing/2014/main" id="{2BF7CF02-0951-4FC1-9A53-2DF098374936}"/>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1" name="Oval 360">
              <a:extLst>
                <a:ext uri="{FF2B5EF4-FFF2-40B4-BE49-F238E27FC236}">
                  <a16:creationId xmlns:a16="http://schemas.microsoft.com/office/drawing/2014/main" id="{6654CAAF-887A-4D94-8B94-CD62BC9B1A1E}"/>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2" name="Oval 361">
              <a:extLst>
                <a:ext uri="{FF2B5EF4-FFF2-40B4-BE49-F238E27FC236}">
                  <a16:creationId xmlns:a16="http://schemas.microsoft.com/office/drawing/2014/main" id="{2B3EEFCD-D1DF-4416-B576-493369DE4F56}"/>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3" name="Oval 362">
              <a:extLst>
                <a:ext uri="{FF2B5EF4-FFF2-40B4-BE49-F238E27FC236}">
                  <a16:creationId xmlns:a16="http://schemas.microsoft.com/office/drawing/2014/main" id="{A723E2C2-B21B-4FF7-A5CE-794DD364293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4" name="Oval 363">
              <a:extLst>
                <a:ext uri="{FF2B5EF4-FFF2-40B4-BE49-F238E27FC236}">
                  <a16:creationId xmlns:a16="http://schemas.microsoft.com/office/drawing/2014/main" id="{EF7697D1-C724-466D-80AD-D298A03F93E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5" name="Oval 364">
              <a:extLst>
                <a:ext uri="{FF2B5EF4-FFF2-40B4-BE49-F238E27FC236}">
                  <a16:creationId xmlns:a16="http://schemas.microsoft.com/office/drawing/2014/main" id="{B0E84311-C529-4F8F-B4D5-44FBD7BD8C72}"/>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6" name="Oval 365">
              <a:extLst>
                <a:ext uri="{FF2B5EF4-FFF2-40B4-BE49-F238E27FC236}">
                  <a16:creationId xmlns:a16="http://schemas.microsoft.com/office/drawing/2014/main" id="{518A8EBF-F9A3-4656-A45C-2DCBE391AE92}"/>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7" name="Oval 366">
              <a:extLst>
                <a:ext uri="{FF2B5EF4-FFF2-40B4-BE49-F238E27FC236}">
                  <a16:creationId xmlns:a16="http://schemas.microsoft.com/office/drawing/2014/main" id="{E62137AD-1423-40E5-9BDD-60190AB93310}"/>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8" name="Oval 367">
              <a:extLst>
                <a:ext uri="{FF2B5EF4-FFF2-40B4-BE49-F238E27FC236}">
                  <a16:creationId xmlns:a16="http://schemas.microsoft.com/office/drawing/2014/main" id="{D8048B5F-1A77-4CD2-90C8-C994712AC692}"/>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9" name="Oval 368">
              <a:extLst>
                <a:ext uri="{FF2B5EF4-FFF2-40B4-BE49-F238E27FC236}">
                  <a16:creationId xmlns:a16="http://schemas.microsoft.com/office/drawing/2014/main" id="{9AF83336-CD92-4ADE-BF73-C6BE7C14D9C9}"/>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0" name="Oval 369">
              <a:extLst>
                <a:ext uri="{FF2B5EF4-FFF2-40B4-BE49-F238E27FC236}">
                  <a16:creationId xmlns:a16="http://schemas.microsoft.com/office/drawing/2014/main" id="{0CB98107-01D4-465B-AA20-F01889572F70}"/>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1" name="Oval 370">
              <a:extLst>
                <a:ext uri="{FF2B5EF4-FFF2-40B4-BE49-F238E27FC236}">
                  <a16:creationId xmlns:a16="http://schemas.microsoft.com/office/drawing/2014/main" id="{D9FF8CC2-C847-4A18-AE88-C5BB34DD2E56}"/>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2" name="Oval 371">
              <a:extLst>
                <a:ext uri="{FF2B5EF4-FFF2-40B4-BE49-F238E27FC236}">
                  <a16:creationId xmlns:a16="http://schemas.microsoft.com/office/drawing/2014/main" id="{82E93249-E7CF-42C2-A5E3-8AF8D64027ED}"/>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3" name="Oval 372">
              <a:extLst>
                <a:ext uri="{FF2B5EF4-FFF2-40B4-BE49-F238E27FC236}">
                  <a16:creationId xmlns:a16="http://schemas.microsoft.com/office/drawing/2014/main" id="{8CC0E03F-55C4-4142-98CE-C35224EEA87A}"/>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4" name="Oval 373">
              <a:extLst>
                <a:ext uri="{FF2B5EF4-FFF2-40B4-BE49-F238E27FC236}">
                  <a16:creationId xmlns:a16="http://schemas.microsoft.com/office/drawing/2014/main" id="{1D4FEC50-175F-4F4A-A514-35FF8B7EDA73}"/>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5" name="Oval 374">
              <a:extLst>
                <a:ext uri="{FF2B5EF4-FFF2-40B4-BE49-F238E27FC236}">
                  <a16:creationId xmlns:a16="http://schemas.microsoft.com/office/drawing/2014/main" id="{152027B5-AA2B-4246-818E-E84A7D58DAD7}"/>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6" name="Chord 375">
              <a:extLst>
                <a:ext uri="{FF2B5EF4-FFF2-40B4-BE49-F238E27FC236}">
                  <a16:creationId xmlns:a16="http://schemas.microsoft.com/office/drawing/2014/main" id="{5377161F-1164-4F3A-BEB4-16EE81F7FFC0}"/>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7" name="Chord 376">
              <a:extLst>
                <a:ext uri="{FF2B5EF4-FFF2-40B4-BE49-F238E27FC236}">
                  <a16:creationId xmlns:a16="http://schemas.microsoft.com/office/drawing/2014/main" id="{BBA07DEA-30DC-40D8-8F3F-386F5F00EECA}"/>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78" name="Straight Connector 377">
              <a:extLst>
                <a:ext uri="{FF2B5EF4-FFF2-40B4-BE49-F238E27FC236}">
                  <a16:creationId xmlns:a16="http://schemas.microsoft.com/office/drawing/2014/main" id="{A39C8ABC-68DF-4391-B376-87C730E725A1}"/>
                </a:ext>
              </a:extLst>
            </p:cNvPr>
            <p:cNvCxnSpPr>
              <a:cxnSpLocks/>
              <a:stCxn id="376" idx="1"/>
              <a:endCxn id="364"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637B1A2B-A174-4773-8BE4-EAD1631DC62C}"/>
                </a:ext>
              </a:extLst>
            </p:cNvPr>
            <p:cNvCxnSpPr>
              <a:cxnSpLocks/>
              <a:stCxn id="398" idx="6"/>
              <a:endCxn id="372"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4E784C83-9452-43CB-99B3-2F33E21084BF}"/>
                </a:ext>
              </a:extLst>
            </p:cNvPr>
            <p:cNvCxnSpPr>
              <a:cxnSpLocks/>
              <a:stCxn id="395" idx="4"/>
              <a:endCxn id="401"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4147A60-A408-46E2-BBB4-F19B00237FE2}"/>
                </a:ext>
              </a:extLst>
            </p:cNvPr>
            <p:cNvCxnSpPr>
              <a:cxnSpLocks/>
              <a:stCxn id="401" idx="4"/>
              <a:endCxn id="400"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C57D33F0-D5D2-4E9C-8FDE-545F9AD95BE0}"/>
                </a:ext>
              </a:extLst>
            </p:cNvPr>
            <p:cNvCxnSpPr>
              <a:cxnSpLocks/>
              <a:stCxn id="399"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6D73257D-6AA1-4DBE-8A91-09CF8AB21615}"/>
                </a:ext>
              </a:extLst>
            </p:cNvPr>
            <p:cNvCxnSpPr>
              <a:cxnSpLocks/>
              <a:stCxn id="399" idx="0"/>
              <a:endCxn id="400"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04A882FA-74F8-4630-8CFF-5E9A2B40024D}"/>
                </a:ext>
              </a:extLst>
            </p:cNvPr>
            <p:cNvCxnSpPr>
              <a:cxnSpLocks/>
              <a:stCxn id="409" idx="1"/>
              <a:endCxn id="395"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F3E8B179-88BD-4464-A9EE-5B5C2256A910}"/>
                </a:ext>
              </a:extLst>
            </p:cNvPr>
            <p:cNvCxnSpPr>
              <a:cxnSpLocks/>
              <a:stCxn id="400" idx="2"/>
              <a:endCxn id="40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EF528E5C-5A1E-443B-B2C4-0B87FDE96BD7}"/>
                </a:ext>
              </a:extLst>
            </p:cNvPr>
            <p:cNvCxnSpPr>
              <a:cxnSpLocks/>
              <a:stCxn id="399"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A8077282-A72A-4C7B-A0F7-F39F8EB9EA46}"/>
                </a:ext>
              </a:extLst>
            </p:cNvPr>
            <p:cNvCxnSpPr>
              <a:cxnSpLocks/>
              <a:stCxn id="372" idx="1"/>
              <a:endCxn id="279"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ABF27A6B-1B40-45AA-9ABA-4D754980B11B}"/>
                </a:ext>
              </a:extLst>
            </p:cNvPr>
            <p:cNvCxnSpPr>
              <a:cxnSpLocks/>
              <a:stCxn id="397" idx="6"/>
              <a:endCxn id="396"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015B63C6-D22A-4302-AD66-8DD0FEBFAD5C}"/>
                </a:ext>
              </a:extLst>
            </p:cNvPr>
            <p:cNvCxnSpPr>
              <a:cxnSpLocks/>
              <a:stCxn id="395" idx="7"/>
              <a:endCxn id="397"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33AC1887-C424-4C58-9440-EC5532EBF6AC}"/>
                </a:ext>
              </a:extLst>
            </p:cNvPr>
            <p:cNvCxnSpPr>
              <a:cxnSpLocks/>
              <a:stCxn id="395" idx="5"/>
              <a:endCxn id="398"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CEDE98E8-BBB2-4081-B835-C364DBEFDA70}"/>
                </a:ext>
              </a:extLst>
            </p:cNvPr>
            <p:cNvCxnSpPr>
              <a:cxnSpLocks/>
              <a:stCxn id="396" idx="3"/>
              <a:endCxn id="398"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FD33A178-AF11-4EAB-A111-22E1AB29BF48}"/>
                </a:ext>
              </a:extLst>
            </p:cNvPr>
            <p:cNvCxnSpPr>
              <a:cxnSpLocks/>
              <a:stCxn id="398" idx="4"/>
              <a:endCxn id="401"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2438091-5AE0-4B80-B41E-24CB0BA53200}"/>
                </a:ext>
              </a:extLst>
            </p:cNvPr>
            <p:cNvCxnSpPr>
              <a:cxnSpLocks/>
              <a:stCxn id="374" idx="2"/>
              <a:endCxn id="399"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3EDBF97C-81C6-4CCE-BE70-2A9563362942}"/>
                </a:ext>
              </a:extLst>
            </p:cNvPr>
            <p:cNvCxnSpPr>
              <a:cxnSpLocks/>
              <a:endCxn id="399"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5" name="Oval 394">
              <a:extLst>
                <a:ext uri="{FF2B5EF4-FFF2-40B4-BE49-F238E27FC236}">
                  <a16:creationId xmlns:a16="http://schemas.microsoft.com/office/drawing/2014/main" id="{AB893935-70E6-48C7-96CF-A2D6B4C679A5}"/>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6" name="Oval 395">
              <a:extLst>
                <a:ext uri="{FF2B5EF4-FFF2-40B4-BE49-F238E27FC236}">
                  <a16:creationId xmlns:a16="http://schemas.microsoft.com/office/drawing/2014/main" id="{61CD8673-556C-4340-A7C5-23E34CDAC6C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7" name="Oval 396">
              <a:extLst>
                <a:ext uri="{FF2B5EF4-FFF2-40B4-BE49-F238E27FC236}">
                  <a16:creationId xmlns:a16="http://schemas.microsoft.com/office/drawing/2014/main" id="{5585A82A-1F0E-48AA-9B04-D3453F213A46}"/>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8" name="Oval 397">
              <a:extLst>
                <a:ext uri="{FF2B5EF4-FFF2-40B4-BE49-F238E27FC236}">
                  <a16:creationId xmlns:a16="http://schemas.microsoft.com/office/drawing/2014/main" id="{363A2D18-CE76-4553-A7D2-B05619B7473D}"/>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9" name="Oval 398">
              <a:extLst>
                <a:ext uri="{FF2B5EF4-FFF2-40B4-BE49-F238E27FC236}">
                  <a16:creationId xmlns:a16="http://schemas.microsoft.com/office/drawing/2014/main" id="{1DE03C71-F304-416A-9B90-0778A60E92F3}"/>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0" name="Oval 399">
              <a:extLst>
                <a:ext uri="{FF2B5EF4-FFF2-40B4-BE49-F238E27FC236}">
                  <a16:creationId xmlns:a16="http://schemas.microsoft.com/office/drawing/2014/main" id="{0062CAFA-520B-4A9B-8B87-D9E58F3E8CD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1" name="Oval 400">
              <a:extLst>
                <a:ext uri="{FF2B5EF4-FFF2-40B4-BE49-F238E27FC236}">
                  <a16:creationId xmlns:a16="http://schemas.microsoft.com/office/drawing/2014/main" id="{C198A024-AD4F-4ED3-AEB5-2EF7E2FFC24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02" name="Straight Connector 401">
              <a:extLst>
                <a:ext uri="{FF2B5EF4-FFF2-40B4-BE49-F238E27FC236}">
                  <a16:creationId xmlns:a16="http://schemas.microsoft.com/office/drawing/2014/main" id="{5F5E3FF3-8848-482F-A4BB-74BA13A3348D}"/>
                </a:ext>
              </a:extLst>
            </p:cNvPr>
            <p:cNvCxnSpPr>
              <a:cxnSpLocks/>
              <a:stCxn id="401"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B3903467-D446-466D-BB68-30D8587378A1}"/>
                </a:ext>
              </a:extLst>
            </p:cNvPr>
            <p:cNvCxnSpPr>
              <a:cxnSpLocks/>
              <a:stCxn id="397" idx="4"/>
              <a:endCxn id="398"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4" name="Oval 403">
              <a:extLst>
                <a:ext uri="{FF2B5EF4-FFF2-40B4-BE49-F238E27FC236}">
                  <a16:creationId xmlns:a16="http://schemas.microsoft.com/office/drawing/2014/main" id="{1D60BC83-A17D-4675-AC61-F331D505BBE5}"/>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05" name="Straight Connector 404">
              <a:extLst>
                <a:ext uri="{FF2B5EF4-FFF2-40B4-BE49-F238E27FC236}">
                  <a16:creationId xmlns:a16="http://schemas.microsoft.com/office/drawing/2014/main" id="{EBDDAE6B-1B1A-4150-8EF6-6CCF0533C1F3}"/>
                </a:ext>
              </a:extLst>
            </p:cNvPr>
            <p:cNvCxnSpPr>
              <a:cxnSpLocks/>
              <a:stCxn id="404" idx="3"/>
              <a:endCxn id="368"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A7A66A6D-9C9F-4674-915F-B1B1731409F3}"/>
                </a:ext>
              </a:extLst>
            </p:cNvPr>
            <p:cNvCxnSpPr>
              <a:cxnSpLocks/>
              <a:stCxn id="404" idx="2"/>
              <a:endCxn id="279"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A2936015-02CE-4462-B5BF-E3F6E19A897E}"/>
                </a:ext>
              </a:extLst>
            </p:cNvPr>
            <p:cNvCxnSpPr>
              <a:cxnSpLocks/>
              <a:stCxn id="397" idx="7"/>
              <a:endCxn id="281"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151E4D2E-B015-4BD1-870D-E36CEC2ADB0D}"/>
                </a:ext>
              </a:extLst>
            </p:cNvPr>
            <p:cNvCxnSpPr>
              <a:cxnSpLocks/>
              <a:endCxn id="397"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9" name="Chord 408">
              <a:extLst>
                <a:ext uri="{FF2B5EF4-FFF2-40B4-BE49-F238E27FC236}">
                  <a16:creationId xmlns:a16="http://schemas.microsoft.com/office/drawing/2014/main" id="{74D27A8B-8228-4975-94EB-908B6260892E}"/>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10" name="Straight Connector 409">
              <a:extLst>
                <a:ext uri="{FF2B5EF4-FFF2-40B4-BE49-F238E27FC236}">
                  <a16:creationId xmlns:a16="http://schemas.microsoft.com/office/drawing/2014/main" id="{95957489-9EDF-44CA-8471-37B1195688BE}"/>
                </a:ext>
              </a:extLst>
            </p:cNvPr>
            <p:cNvCxnSpPr>
              <a:cxnSpLocks/>
              <a:stCxn id="400"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7B950646-9F93-4F73-9801-191066E643C3}"/>
                </a:ext>
              </a:extLst>
            </p:cNvPr>
            <p:cNvCxnSpPr>
              <a:cxnSpLocks/>
              <a:stCxn id="396" idx="6"/>
              <a:endCxn id="279"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E0FE4ADE-08CB-409A-B7C5-3C0AA04B6698}"/>
                </a:ext>
              </a:extLst>
            </p:cNvPr>
            <p:cNvCxnSpPr>
              <a:cxnSpLocks/>
              <a:stCxn id="396" idx="5"/>
              <a:endCxn id="372"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AADE9625-03BE-4779-97DF-E23F9DB47D77}"/>
                </a:ext>
              </a:extLst>
            </p:cNvPr>
            <p:cNvCxnSpPr>
              <a:cxnSpLocks/>
              <a:stCxn id="281" idx="0"/>
              <a:endCxn id="396"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286A631-CCFF-4507-907D-0DD436B90B60}"/>
                </a:ext>
              </a:extLst>
            </p:cNvPr>
            <p:cNvCxnSpPr>
              <a:cxnSpLocks/>
              <a:stCxn id="401" idx="5"/>
              <a:endCxn id="373"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AC6F06B5-7365-4709-9504-3B7BC024E347}"/>
                </a:ext>
              </a:extLst>
            </p:cNvPr>
            <p:cNvCxnSpPr>
              <a:cxnSpLocks/>
              <a:stCxn id="368" idx="7"/>
              <a:endCxn id="279"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75786A9E-316F-4012-A125-F1F4D0533DCF}"/>
                </a:ext>
              </a:extLst>
            </p:cNvPr>
            <p:cNvCxnSpPr>
              <a:cxnSpLocks/>
              <a:stCxn id="297" idx="7"/>
              <a:endCxn id="404"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71D0DA9B-47D4-4497-8052-846DDBFD844F}"/>
                </a:ext>
              </a:extLst>
            </p:cNvPr>
            <p:cNvCxnSpPr>
              <a:cxnSpLocks/>
              <a:stCxn id="371" idx="7"/>
              <a:endCxn id="286"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B05A7A40-84A4-4833-B0A6-DBC8A66C6EA5}"/>
                </a:ext>
              </a:extLst>
            </p:cNvPr>
            <p:cNvCxnSpPr>
              <a:cxnSpLocks/>
              <a:stCxn id="371" idx="6"/>
              <a:endCxn id="404"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82394A9E-28D2-465A-8607-D81F9F87C35C}"/>
                </a:ext>
              </a:extLst>
            </p:cNvPr>
            <p:cNvCxnSpPr>
              <a:cxnSpLocks/>
              <a:stCxn id="287" idx="0"/>
              <a:endCxn id="371"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A5A7BAB-8CF4-47EC-AFB4-413954452E75}"/>
                </a:ext>
              </a:extLst>
            </p:cNvPr>
            <p:cNvCxnSpPr>
              <a:cxnSpLocks/>
              <a:stCxn id="427" idx="0"/>
              <a:endCxn id="42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3FE8D99-5BCF-437C-B9D6-FF1DF3EBEC5F}"/>
                </a:ext>
              </a:extLst>
            </p:cNvPr>
            <p:cNvCxnSpPr>
              <a:cxnSpLocks/>
              <a:stCxn id="295" idx="0"/>
              <a:endCxn id="42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1AC3CE58-ED52-42C4-A8DD-68C5BE4091F4}"/>
                </a:ext>
              </a:extLst>
            </p:cNvPr>
            <p:cNvCxnSpPr>
              <a:cxnSpLocks/>
              <a:stCxn id="294" idx="0"/>
              <a:endCxn id="42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953DE94E-36D7-477D-872A-3D0D03E70AAF}"/>
                </a:ext>
              </a:extLst>
            </p:cNvPr>
            <p:cNvCxnSpPr>
              <a:cxnSpLocks/>
              <a:stCxn id="371" idx="1"/>
              <a:endCxn id="42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D2C91B2-6F94-4004-8417-DB426FC29673}"/>
                </a:ext>
              </a:extLst>
            </p:cNvPr>
            <p:cNvCxnSpPr>
              <a:cxnSpLocks/>
              <a:stCxn id="287" idx="0"/>
              <a:endCxn id="42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C8050FDA-32DD-4AF0-BB11-5B8129C4BDA5}"/>
                </a:ext>
              </a:extLst>
            </p:cNvPr>
            <p:cNvCxnSpPr>
              <a:cxnSpLocks/>
              <a:stCxn id="428" idx="7"/>
              <a:endCxn id="42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6" name="Oval 425">
              <a:extLst>
                <a:ext uri="{FF2B5EF4-FFF2-40B4-BE49-F238E27FC236}">
                  <a16:creationId xmlns:a16="http://schemas.microsoft.com/office/drawing/2014/main" id="{66581318-BA3B-44C0-94F8-E43172A6EA03}"/>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7" name="Oval 426">
              <a:extLst>
                <a:ext uri="{FF2B5EF4-FFF2-40B4-BE49-F238E27FC236}">
                  <a16:creationId xmlns:a16="http://schemas.microsoft.com/office/drawing/2014/main" id="{0CBBA3F5-760F-4E15-A6AE-386B8A36AF22}"/>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8" name="Oval 427">
              <a:extLst>
                <a:ext uri="{FF2B5EF4-FFF2-40B4-BE49-F238E27FC236}">
                  <a16:creationId xmlns:a16="http://schemas.microsoft.com/office/drawing/2014/main" id="{A0C321F2-1BEB-4EA8-AEA4-64BF9BD4F220}"/>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29" name="Straight Connector 428">
              <a:extLst>
                <a:ext uri="{FF2B5EF4-FFF2-40B4-BE49-F238E27FC236}">
                  <a16:creationId xmlns:a16="http://schemas.microsoft.com/office/drawing/2014/main" id="{F7FAA5CA-27EA-4652-89CC-517C73FE9F2E}"/>
                </a:ext>
              </a:extLst>
            </p:cNvPr>
            <p:cNvCxnSpPr>
              <a:cxnSpLocks/>
              <a:stCxn id="292" idx="0"/>
              <a:endCxn id="42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C500C6D4-0F38-4F5E-A2AE-21E20CE66DB1}"/>
                </a:ext>
              </a:extLst>
            </p:cNvPr>
            <p:cNvCxnSpPr>
              <a:cxnSpLocks/>
              <a:endCxn id="292"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44074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aam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22" name="Rectangle 4">
            <a:extLst>
              <a:ext uri="{FF2B5EF4-FFF2-40B4-BE49-F238E27FC236}">
                <a16:creationId xmlns:a16="http://schemas.microsoft.com/office/drawing/2014/main" id="{A62A4E05-D5EC-4D7B-ABD9-783098202487}"/>
              </a:ext>
            </a:extLst>
          </p:cNvPr>
          <p:cNvSpPr/>
          <p:nvPr userDrawn="1"/>
        </p:nvSpPr>
        <p:spPr>
          <a:xfrm flipV="1">
            <a:off x="0" y="-5393"/>
            <a:ext cx="9144000" cy="213864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350"/>
          </a:p>
        </p:txBody>
      </p:sp>
      <p:sp>
        <p:nvSpPr>
          <p:cNvPr id="227" name="Block Arc 1">
            <a:extLst>
              <a:ext uri="{FF2B5EF4-FFF2-40B4-BE49-F238E27FC236}">
                <a16:creationId xmlns:a16="http://schemas.microsoft.com/office/drawing/2014/main" id="{E9A8D7B4-3433-4BFA-9525-FD17C4D2B7B7}"/>
              </a:ext>
            </a:extLst>
          </p:cNvPr>
          <p:cNvSpPr/>
          <p:nvPr userDrawn="1"/>
        </p:nvSpPr>
        <p:spPr>
          <a:xfrm>
            <a:off x="2686691" y="1258907"/>
            <a:ext cx="1755000" cy="1756625"/>
          </a:xfrm>
          <a:prstGeom prst="blockArc">
            <a:avLst>
              <a:gd name="adj1" fmla="val 10800000"/>
              <a:gd name="adj2" fmla="val 28362"/>
              <a:gd name="adj3" fmla="val 5618"/>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latin typeface="+mn-lt"/>
            </a:endParaRPr>
          </a:p>
        </p:txBody>
      </p:sp>
      <p:sp>
        <p:nvSpPr>
          <p:cNvPr id="229" name="Block Arc 13">
            <a:extLst>
              <a:ext uri="{FF2B5EF4-FFF2-40B4-BE49-F238E27FC236}">
                <a16:creationId xmlns:a16="http://schemas.microsoft.com/office/drawing/2014/main" id="{1D21E8CD-0062-46B8-B48F-BCBBA362EC1D}"/>
              </a:ext>
            </a:extLst>
          </p:cNvPr>
          <p:cNvSpPr/>
          <p:nvPr userDrawn="1"/>
        </p:nvSpPr>
        <p:spPr>
          <a:xfrm>
            <a:off x="4703474" y="1258907"/>
            <a:ext cx="1755000" cy="1756625"/>
          </a:xfrm>
          <a:prstGeom prst="blockArc">
            <a:avLst>
              <a:gd name="adj1" fmla="val 10800000"/>
              <a:gd name="adj2" fmla="val 21570952"/>
              <a:gd name="adj3" fmla="val 524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latin typeface="+mn-lt"/>
            </a:endParaRPr>
          </a:p>
        </p:txBody>
      </p:sp>
      <p:sp>
        <p:nvSpPr>
          <p:cNvPr id="230" name="Block Arc 15">
            <a:extLst>
              <a:ext uri="{FF2B5EF4-FFF2-40B4-BE49-F238E27FC236}">
                <a16:creationId xmlns:a16="http://schemas.microsoft.com/office/drawing/2014/main" id="{5E72CE5D-50AB-4E79-B094-8452C1CB1BC5}"/>
              </a:ext>
            </a:extLst>
          </p:cNvPr>
          <p:cNvSpPr/>
          <p:nvPr userDrawn="1"/>
        </p:nvSpPr>
        <p:spPr>
          <a:xfrm>
            <a:off x="6720257" y="1258907"/>
            <a:ext cx="1755000" cy="1756625"/>
          </a:xfrm>
          <a:prstGeom prst="blockArc">
            <a:avLst>
              <a:gd name="adj1" fmla="val 10800000"/>
              <a:gd name="adj2" fmla="val 21570209"/>
              <a:gd name="adj3" fmla="val 6362"/>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latin typeface="+mn-lt"/>
            </a:endParaRPr>
          </a:p>
        </p:txBody>
      </p:sp>
      <p:sp>
        <p:nvSpPr>
          <p:cNvPr id="228" name="Block Arc 12">
            <a:extLst>
              <a:ext uri="{FF2B5EF4-FFF2-40B4-BE49-F238E27FC236}">
                <a16:creationId xmlns:a16="http://schemas.microsoft.com/office/drawing/2014/main" id="{2E091664-DD03-46FE-8304-18866EBB8D12}"/>
              </a:ext>
            </a:extLst>
          </p:cNvPr>
          <p:cNvSpPr/>
          <p:nvPr userDrawn="1"/>
        </p:nvSpPr>
        <p:spPr>
          <a:xfrm>
            <a:off x="669908" y="1258907"/>
            <a:ext cx="1755000" cy="1756625"/>
          </a:xfrm>
          <a:prstGeom prst="blockArc">
            <a:avLst>
              <a:gd name="adj1" fmla="val 10800000"/>
              <a:gd name="adj2" fmla="val 21599540"/>
              <a:gd name="adj3" fmla="val 524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latin typeface="+mn-lt"/>
            </a:endParaRPr>
          </a:p>
        </p:txBody>
      </p:sp>
      <p:grpSp>
        <p:nvGrpSpPr>
          <p:cNvPr id="4" name="Group 3">
            <a:extLst>
              <a:ext uri="{FF2B5EF4-FFF2-40B4-BE49-F238E27FC236}">
                <a16:creationId xmlns:a16="http://schemas.microsoft.com/office/drawing/2014/main" id="{B76B9D93-713A-40ED-94C2-DA91F74E3A74}"/>
              </a:ext>
            </a:extLst>
          </p:cNvPr>
          <p:cNvGrpSpPr/>
          <p:nvPr userDrawn="1"/>
        </p:nvGrpSpPr>
        <p:grpSpPr>
          <a:xfrm>
            <a:off x="-74236" y="-78334"/>
            <a:ext cx="9306190" cy="5288975"/>
            <a:chOff x="-98982" y="-104349"/>
            <a:chExt cx="12408253" cy="7045442"/>
          </a:xfrm>
          <a:solidFill>
            <a:schemeClr val="bg1">
              <a:alpha val="10000"/>
            </a:schemeClr>
          </a:solidFill>
        </p:grpSpPr>
        <p:cxnSp>
          <p:nvCxnSpPr>
            <p:cNvPr id="5" name="Straight Connector 4">
              <a:extLst>
                <a:ext uri="{FF2B5EF4-FFF2-40B4-BE49-F238E27FC236}">
                  <a16:creationId xmlns:a16="http://schemas.microsoft.com/office/drawing/2014/main" id="{13574BBA-5A6F-462E-84AF-A8DF244C614D}"/>
                </a:ext>
              </a:extLst>
            </p:cNvPr>
            <p:cNvCxnSpPr>
              <a:cxnSpLocks/>
              <a:stCxn id="68" idx="7"/>
              <a:endCxn id="66"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D9955CD-7999-439E-B931-6DC0A2B2B81A}"/>
                </a:ext>
              </a:extLst>
            </p:cNvPr>
            <p:cNvCxnSpPr>
              <a:cxnSpLocks/>
              <a:stCxn id="66" idx="4"/>
              <a:endCxn id="85"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BEE600-DA29-4A28-B66C-AD1D4D274F59}"/>
                </a:ext>
              </a:extLst>
            </p:cNvPr>
            <p:cNvCxnSpPr>
              <a:cxnSpLocks/>
              <a:stCxn id="71" idx="2"/>
              <a:endCxn id="83"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F3060E4-9EF5-4D4B-82F6-C73611F4A04F}"/>
                </a:ext>
              </a:extLst>
            </p:cNvPr>
            <p:cNvCxnSpPr>
              <a:cxnSpLocks/>
              <a:stCxn id="85" idx="5"/>
              <a:endCxn id="71"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BE8DD59-DC59-4F25-A7B1-3D1AA5364A64}"/>
                </a:ext>
              </a:extLst>
            </p:cNvPr>
            <p:cNvCxnSpPr>
              <a:cxnSpLocks/>
              <a:stCxn id="66" idx="5"/>
              <a:endCxn id="84"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5E4062-0ED4-42EC-B6E1-2B9E4C299057}"/>
                </a:ext>
              </a:extLst>
            </p:cNvPr>
            <p:cNvCxnSpPr>
              <a:cxnSpLocks/>
              <a:stCxn id="71" idx="0"/>
              <a:endCxn id="84"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E7894C4-AB88-4C4F-8B46-077785446A4B}"/>
                </a:ext>
              </a:extLst>
            </p:cNvPr>
            <p:cNvCxnSpPr>
              <a:cxnSpLocks/>
              <a:stCxn id="85" idx="3"/>
              <a:endCxn id="83"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37020EC-C83B-4EBA-B805-05EEE55C5CFD}"/>
                </a:ext>
              </a:extLst>
            </p:cNvPr>
            <p:cNvCxnSpPr>
              <a:cxnSpLocks/>
              <a:stCxn id="191" idx="7"/>
              <a:endCxn id="73"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E5422B-4F4E-4EF3-BF30-09F502B270D9}"/>
                </a:ext>
              </a:extLst>
            </p:cNvPr>
            <p:cNvCxnSpPr>
              <a:cxnSpLocks/>
              <a:stCxn id="71" idx="7"/>
              <a:endCxn id="73"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35FCD9-2CBD-49BC-9D2D-2EDB1CC52A90}"/>
                </a:ext>
              </a:extLst>
            </p:cNvPr>
            <p:cNvCxnSpPr>
              <a:cxnSpLocks/>
              <a:stCxn id="70"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8713C5B-01C6-49EE-93D1-16BC8D9FC54D}"/>
                </a:ext>
              </a:extLst>
            </p:cNvPr>
            <p:cNvCxnSpPr>
              <a:cxnSpLocks/>
              <a:stCxn id="85" idx="6"/>
              <a:endCxn id="84"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55FB29-6C54-4F71-8EF8-7A7410EB19C0}"/>
                </a:ext>
              </a:extLst>
            </p:cNvPr>
            <p:cNvCxnSpPr>
              <a:cxnSpLocks/>
              <a:stCxn id="70" idx="0"/>
              <a:endCxn id="83"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CBECF4-2792-4CFF-9B3B-9716A9662325}"/>
                </a:ext>
              </a:extLst>
            </p:cNvPr>
            <p:cNvCxnSpPr>
              <a:cxnSpLocks/>
              <a:stCxn id="84" idx="6"/>
              <a:endCxn id="73"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1BC205A-F7BB-4D27-9073-2A4A32BBFB50}"/>
                </a:ext>
              </a:extLst>
            </p:cNvPr>
            <p:cNvCxnSpPr>
              <a:cxnSpLocks/>
              <a:stCxn id="72" idx="0"/>
              <a:endCxn id="73"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0651C2-9CC5-49E7-B573-F8483E188ABF}"/>
                </a:ext>
              </a:extLst>
            </p:cNvPr>
            <p:cNvCxnSpPr>
              <a:cxnSpLocks/>
              <a:stCxn id="75" idx="1"/>
              <a:endCxn id="73"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4B7C26-C6F8-4579-ADB3-57064DC524E4}"/>
                </a:ext>
              </a:extLst>
            </p:cNvPr>
            <p:cNvCxnSpPr>
              <a:cxnSpLocks/>
              <a:stCxn id="75" idx="0"/>
              <a:endCxn id="74"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85A2ECA-6465-49DD-9CA4-2307CEA42AA5}"/>
                </a:ext>
              </a:extLst>
            </p:cNvPr>
            <p:cNvCxnSpPr>
              <a:cxnSpLocks/>
              <a:stCxn id="74" idx="2"/>
              <a:endCxn id="73"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132A994-F3AE-40FB-BC10-6AC29DB2C531}"/>
                </a:ext>
              </a:extLst>
            </p:cNvPr>
            <p:cNvCxnSpPr>
              <a:cxnSpLocks/>
              <a:stCxn id="74" idx="7"/>
              <a:endCxn id="214"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CFD37F-36BC-4F32-9C7C-A2376C8AA42F}"/>
                </a:ext>
              </a:extLst>
            </p:cNvPr>
            <p:cNvCxnSpPr>
              <a:cxnSpLocks/>
              <a:stCxn id="74" idx="6"/>
              <a:endCxn id="81"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973D917-5D0C-4426-8EEB-C5BAD8CCEE9F}"/>
                </a:ext>
              </a:extLst>
            </p:cNvPr>
            <p:cNvCxnSpPr>
              <a:cxnSpLocks/>
              <a:stCxn id="81" idx="7"/>
              <a:endCxn id="82"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A0E6EB-88F3-4B1F-8863-E21BF94BD882}"/>
                </a:ext>
              </a:extLst>
            </p:cNvPr>
            <p:cNvCxnSpPr>
              <a:cxnSpLocks/>
              <a:stCxn id="67" idx="0"/>
              <a:endCxn id="66"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1624A79-CD9C-4A7D-9F15-B4A82D3B1AF7}"/>
                </a:ext>
              </a:extLst>
            </p:cNvPr>
            <p:cNvCxnSpPr>
              <a:cxnSpLocks/>
              <a:stCxn id="83" idx="2"/>
              <a:endCxn id="67"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F8C9FAF-9F51-4A35-BABD-BE3D30FB6548}"/>
                </a:ext>
              </a:extLst>
            </p:cNvPr>
            <p:cNvCxnSpPr>
              <a:cxnSpLocks/>
              <a:stCxn id="70" idx="1"/>
              <a:endCxn id="67"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6834BC-6EA9-41D2-BD81-5E1318046679}"/>
                </a:ext>
              </a:extLst>
            </p:cNvPr>
            <p:cNvCxnSpPr>
              <a:cxnSpLocks/>
              <a:stCxn id="69" idx="7"/>
              <a:endCxn id="67"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333035-BBE0-41C0-B841-EE4679A93618}"/>
                </a:ext>
              </a:extLst>
            </p:cNvPr>
            <p:cNvCxnSpPr>
              <a:cxnSpLocks/>
              <a:stCxn id="68" idx="6"/>
              <a:endCxn id="67"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E9A0FBC-7CFF-4AFA-ADC2-70A883BBAB52}"/>
                </a:ext>
              </a:extLst>
            </p:cNvPr>
            <p:cNvCxnSpPr>
              <a:cxnSpLocks/>
              <a:stCxn id="88" idx="7"/>
              <a:endCxn id="68"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A4B84F3-447D-4B3E-AEEF-81177D4289CC}"/>
                </a:ext>
              </a:extLst>
            </p:cNvPr>
            <p:cNvCxnSpPr>
              <a:cxnSpLocks/>
              <a:stCxn id="88" idx="6"/>
              <a:endCxn id="69"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18F212-7F6A-41E4-8AF8-7BFDA2D561E0}"/>
                </a:ext>
              </a:extLst>
            </p:cNvPr>
            <p:cNvCxnSpPr>
              <a:cxnSpLocks/>
              <a:stCxn id="88"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98D6B3-4767-4E65-80F5-5805E7D0D088}"/>
                </a:ext>
              </a:extLst>
            </p:cNvPr>
            <p:cNvCxnSpPr>
              <a:cxnSpLocks/>
              <a:stCxn id="69"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B54EE6A-8715-4615-8EE4-C3F183ECB7F6}"/>
                </a:ext>
              </a:extLst>
            </p:cNvPr>
            <p:cNvCxnSpPr>
              <a:cxnSpLocks/>
              <a:stCxn id="69"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D47ACAD-79CA-4181-A603-B3F3A3C56972}"/>
                </a:ext>
              </a:extLst>
            </p:cNvPr>
            <p:cNvCxnSpPr>
              <a:cxnSpLocks/>
              <a:stCxn id="70"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D21E65-A33D-4B82-8F6D-5E57631945F5}"/>
                </a:ext>
              </a:extLst>
            </p:cNvPr>
            <p:cNvCxnSpPr>
              <a:cxnSpLocks/>
              <a:stCxn id="69" idx="6"/>
              <a:endCxn id="70"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05BBB2A-AADA-4A12-AFEF-C304AEBA3955}"/>
                </a:ext>
              </a:extLst>
            </p:cNvPr>
            <p:cNvCxnSpPr>
              <a:cxnSpLocks/>
              <a:stCxn id="70" idx="6"/>
              <a:endCxn id="71"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1BE11C2-43D1-48CE-B701-2B22922EC4B2}"/>
                </a:ext>
              </a:extLst>
            </p:cNvPr>
            <p:cNvCxnSpPr>
              <a:cxnSpLocks/>
              <a:stCxn id="72" idx="2"/>
              <a:endCxn id="71"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F500EBD-A961-40B0-A633-D663B266CDD9}"/>
                </a:ext>
              </a:extLst>
            </p:cNvPr>
            <p:cNvCxnSpPr>
              <a:cxnSpLocks/>
              <a:stCxn id="93" idx="0"/>
              <a:endCxn id="71"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0649136-82AD-404A-AC08-D5DA5B8ADA26}"/>
                </a:ext>
              </a:extLst>
            </p:cNvPr>
            <p:cNvCxnSpPr>
              <a:cxnSpLocks/>
              <a:endCxn id="71"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6D3833-79A9-4D05-94EA-2A1FBD47D6FD}"/>
                </a:ext>
              </a:extLst>
            </p:cNvPr>
            <p:cNvCxnSpPr>
              <a:cxnSpLocks/>
              <a:stCxn id="93" idx="2"/>
              <a:endCxn id="72"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4F01212-BB44-4345-AFB8-784C37C091F0}"/>
                </a:ext>
              </a:extLst>
            </p:cNvPr>
            <p:cNvCxnSpPr>
              <a:cxnSpLocks/>
              <a:stCxn id="75" idx="2"/>
              <a:endCxn id="72"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A22C632-F251-47BF-A47C-BB32F238E49E}"/>
                </a:ext>
              </a:extLst>
            </p:cNvPr>
            <p:cNvCxnSpPr>
              <a:cxnSpLocks/>
              <a:stCxn id="75"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3E6CA4A-B30D-4EB2-AA92-4A81F8C72FC0}"/>
                </a:ext>
              </a:extLst>
            </p:cNvPr>
            <p:cNvCxnSpPr>
              <a:cxnSpLocks/>
              <a:stCxn id="76"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31386C-C4D0-4EFC-A276-443457DE9BC7}"/>
                </a:ext>
              </a:extLst>
            </p:cNvPr>
            <p:cNvCxnSpPr>
              <a:cxnSpLocks/>
              <a:stCxn id="76" idx="2"/>
              <a:endCxn id="75"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EDD08E5-161D-44C4-8CC7-16C83B54B9FF}"/>
                </a:ext>
              </a:extLst>
            </p:cNvPr>
            <p:cNvCxnSpPr>
              <a:cxnSpLocks/>
              <a:stCxn id="81" idx="4"/>
              <a:endCxn id="76"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BB52D6B-BBC9-4049-89CF-F4BE3BA82C6D}"/>
                </a:ext>
              </a:extLst>
            </p:cNvPr>
            <p:cNvCxnSpPr>
              <a:cxnSpLocks/>
              <a:stCxn id="80" idx="3"/>
              <a:endCxn id="76"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62766DD-0278-45E7-A418-B00CA9E0B0F0}"/>
                </a:ext>
              </a:extLst>
            </p:cNvPr>
            <p:cNvCxnSpPr>
              <a:cxnSpLocks/>
              <a:stCxn id="80" idx="2"/>
              <a:endCxn id="81"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86ABA7-90CC-43B3-98A4-3A70F3E7CA90}"/>
                </a:ext>
              </a:extLst>
            </p:cNvPr>
            <p:cNvCxnSpPr>
              <a:cxnSpLocks/>
              <a:stCxn id="80" idx="1"/>
              <a:endCxn id="82"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BAE8F31-35EA-4950-B29E-54DD0424CBC0}"/>
                </a:ext>
              </a:extLst>
            </p:cNvPr>
            <p:cNvCxnSpPr>
              <a:cxnSpLocks/>
              <a:stCxn id="78" idx="1"/>
              <a:endCxn id="82"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F2F86-5A3C-4FF9-9A2A-894802E84D80}"/>
                </a:ext>
              </a:extLst>
            </p:cNvPr>
            <p:cNvCxnSpPr>
              <a:cxnSpLocks/>
              <a:stCxn id="78" idx="0"/>
              <a:endCxn id="79"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8069052-1C62-41CF-B742-38B248C22B05}"/>
                </a:ext>
              </a:extLst>
            </p:cNvPr>
            <p:cNvCxnSpPr>
              <a:cxnSpLocks/>
              <a:stCxn id="150" idx="7"/>
              <a:endCxn id="215"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A779B7-6A8E-4BE6-AEBA-83918EB4AAE8}"/>
                </a:ext>
              </a:extLst>
            </p:cNvPr>
            <p:cNvCxnSpPr>
              <a:cxnSpLocks/>
              <a:endCxn id="77"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FC02040-715C-43BA-A35A-208E1F2B8A2C}"/>
                </a:ext>
              </a:extLst>
            </p:cNvPr>
            <p:cNvCxnSpPr>
              <a:cxnSpLocks/>
              <a:stCxn id="150" idx="0"/>
              <a:endCxn id="214"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1CE08A8-26F3-4B85-A77B-EA864F861BA3}"/>
                </a:ext>
              </a:extLst>
            </p:cNvPr>
            <p:cNvCxnSpPr>
              <a:cxnSpLocks/>
              <a:stCxn id="162" idx="0"/>
              <a:endCxn id="213"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9A2894-59FE-4627-B09B-11B416578DD5}"/>
                </a:ext>
              </a:extLst>
            </p:cNvPr>
            <p:cNvCxnSpPr>
              <a:cxnSpLocks/>
              <a:stCxn id="162" idx="1"/>
              <a:endCxn id="79"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C461EA5-AABA-4AFD-A86B-586B4C950946}"/>
                </a:ext>
              </a:extLst>
            </p:cNvPr>
            <p:cNvCxnSpPr>
              <a:cxnSpLocks/>
              <a:stCxn id="79" idx="2"/>
              <a:endCxn id="82"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7018BEF-3309-4641-BC3C-0B00F6442855}"/>
                </a:ext>
              </a:extLst>
            </p:cNvPr>
            <p:cNvCxnSpPr>
              <a:cxnSpLocks/>
              <a:stCxn id="78" idx="2"/>
              <a:endCxn id="80"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7694E94-CDB6-42E5-9499-FE75FA476E90}"/>
                </a:ext>
              </a:extLst>
            </p:cNvPr>
            <p:cNvCxnSpPr>
              <a:cxnSpLocks/>
              <a:stCxn id="77" idx="1"/>
              <a:endCxn id="80"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A24D912-578C-4BD9-BD77-68A17AC92C3E}"/>
                </a:ext>
              </a:extLst>
            </p:cNvPr>
            <p:cNvCxnSpPr>
              <a:cxnSpLocks/>
              <a:stCxn id="77" idx="3"/>
              <a:endCxn id="94"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9B2DC65-AD4F-42B3-A1B3-E9C6AC8A7EB0}"/>
                </a:ext>
              </a:extLst>
            </p:cNvPr>
            <p:cNvCxnSpPr>
              <a:cxnSpLocks/>
              <a:stCxn id="80" idx="4"/>
              <a:endCxn id="94"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77A3B55-7C38-4976-AAE3-1E728660165E}"/>
                </a:ext>
              </a:extLst>
            </p:cNvPr>
            <p:cNvCxnSpPr>
              <a:cxnSpLocks/>
              <a:stCxn id="76" idx="5"/>
              <a:endCxn id="94"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143AC7-756F-476F-B343-8DE46FBFC98A}"/>
                </a:ext>
              </a:extLst>
            </p:cNvPr>
            <p:cNvCxnSpPr>
              <a:cxnSpLocks/>
              <a:stCxn id="77" idx="7"/>
              <a:endCxn id="78"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1F9E6FC-94A3-496B-AB95-5F81DDDE8FAA}"/>
                </a:ext>
              </a:extLst>
            </p:cNvPr>
            <p:cNvCxnSpPr>
              <a:cxnSpLocks/>
              <a:stCxn id="75" idx="7"/>
              <a:endCxn id="81"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0735CA9-DD50-422B-85CE-0C086FC9CC30}"/>
                </a:ext>
              </a:extLst>
            </p:cNvPr>
            <p:cNvCxnSpPr>
              <a:cxnSpLocks/>
              <a:endCxn id="77"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C85D7DB4-53E1-47E9-9324-650B2BB0C880}"/>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709E2C89-EF9A-4227-98A5-54E426329A83}"/>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03C40CCB-1D64-419D-BA2D-E718BD22A87E}"/>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088C3687-EB51-43A0-A744-36177DDFF44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F04BA939-B0DD-4F21-B346-D46861FC32C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FFA3DB31-8773-49EC-B2C8-EDD982D86D5A}"/>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7860734D-F81E-491D-A36C-7B75D5983484}"/>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81219A5C-7EDF-485B-A662-3011F28830F9}"/>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20D2140B-3417-4B56-89A8-6F81ED0FFBD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9AB29AED-F835-48E8-A9C2-F223B3B8FDE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AF33854B-D1D4-4F8A-BACF-2031148326B5}"/>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32592367-450E-4D51-8BA9-F86A1A3CEC56}"/>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E36B3983-C1EA-451B-BB22-41EAA60C49C2}"/>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9E1CB12A-0AE3-4281-95AC-3B8FA027C130}"/>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E9045CD3-09B2-4E9E-86B4-3BB4DDDBB852}"/>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BF841AED-9DB7-43A1-85AF-A19C1B7BD64B}"/>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F2A0DD65-4FF5-4C15-9BC2-2946F57370D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58BC5438-5B97-4E01-BBD0-3D932CC60CEA}"/>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0F50743A-08C6-492E-BFEB-68FEC2B6A5A5}"/>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ED087C55-710F-4512-BDE0-982018584995}"/>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6" name="Straight Connector 85">
              <a:extLst>
                <a:ext uri="{FF2B5EF4-FFF2-40B4-BE49-F238E27FC236}">
                  <a16:creationId xmlns:a16="http://schemas.microsoft.com/office/drawing/2014/main" id="{CC9C201F-48E4-4BE4-BE7D-7B78E27E2641}"/>
                </a:ext>
              </a:extLst>
            </p:cNvPr>
            <p:cNvCxnSpPr>
              <a:cxnSpLocks/>
              <a:stCxn id="85" idx="2"/>
              <a:endCxn id="67"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A215683-3F41-4989-A91B-86482CAF52C9}"/>
                </a:ext>
              </a:extLst>
            </p:cNvPr>
            <p:cNvCxnSpPr>
              <a:cxnSpLocks/>
              <a:stCxn id="68" idx="4"/>
              <a:endCxn id="69"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9A20A5AC-7B72-46B4-9A02-5A59E89A4579}"/>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9" name="Straight Connector 88">
              <a:extLst>
                <a:ext uri="{FF2B5EF4-FFF2-40B4-BE49-F238E27FC236}">
                  <a16:creationId xmlns:a16="http://schemas.microsoft.com/office/drawing/2014/main" id="{5AC034E5-3045-4C72-A245-51A7D7606B36}"/>
                </a:ext>
              </a:extLst>
            </p:cNvPr>
            <p:cNvCxnSpPr>
              <a:cxnSpLocks/>
              <a:stCxn id="88"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B4D5B8C-FCAE-4D66-A6B3-791D4787E79E}"/>
                </a:ext>
              </a:extLst>
            </p:cNvPr>
            <p:cNvCxnSpPr>
              <a:cxnSpLocks/>
              <a:stCxn id="88"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A1782CB-DF33-44B9-BED1-41E48F248A50}"/>
                </a:ext>
              </a:extLst>
            </p:cNvPr>
            <p:cNvCxnSpPr>
              <a:cxnSpLocks/>
              <a:stCxn id="88"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37FBA88-9688-45F0-B04D-222EDBF843CF}"/>
                </a:ext>
              </a:extLst>
            </p:cNvPr>
            <p:cNvCxnSpPr>
              <a:cxnSpLocks/>
              <a:endCxn id="68"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3" name="Chord 92">
              <a:extLst>
                <a:ext uri="{FF2B5EF4-FFF2-40B4-BE49-F238E27FC236}">
                  <a16:creationId xmlns:a16="http://schemas.microsoft.com/office/drawing/2014/main" id="{8F50A8FD-DA90-487E-A4B2-9EF9C90693E8}"/>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4" name="Chord 93">
              <a:extLst>
                <a:ext uri="{FF2B5EF4-FFF2-40B4-BE49-F238E27FC236}">
                  <a16:creationId xmlns:a16="http://schemas.microsoft.com/office/drawing/2014/main" id="{8A478409-4933-4289-8478-209580633B34}"/>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5" name="Straight Connector 94">
              <a:extLst>
                <a:ext uri="{FF2B5EF4-FFF2-40B4-BE49-F238E27FC236}">
                  <a16:creationId xmlns:a16="http://schemas.microsoft.com/office/drawing/2014/main" id="{F32554CF-827E-44A7-BED4-3A73C3692EEB}"/>
                </a:ext>
              </a:extLst>
            </p:cNvPr>
            <p:cNvCxnSpPr>
              <a:cxnSpLocks/>
              <a:stCxn id="93" idx="1"/>
              <a:endCxn id="75"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981A961-FB45-43D9-AC17-3BFF0259559E}"/>
                </a:ext>
              </a:extLst>
            </p:cNvPr>
            <p:cNvCxnSpPr>
              <a:cxnSpLocks/>
              <a:endCxn id="147"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9959F54-9DCF-4339-8E7B-865CEC1E414D}"/>
                </a:ext>
              </a:extLst>
            </p:cNvPr>
            <p:cNvCxnSpPr>
              <a:cxnSpLocks/>
              <a:endCxn id="162"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DC7BEE1-C67E-4F94-8D82-4F10366BB570}"/>
                </a:ext>
              </a:extLst>
            </p:cNvPr>
            <p:cNvCxnSpPr>
              <a:cxnSpLocks/>
              <a:stCxn id="147" idx="0"/>
              <a:endCxn id="162"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46DB28D-DB75-40C7-A319-98F6F3CEDB47}"/>
                </a:ext>
              </a:extLst>
            </p:cNvPr>
            <p:cNvCxnSpPr>
              <a:cxnSpLocks/>
              <a:stCxn id="213" idx="2"/>
              <a:endCxn id="149"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99718EA-2547-47A1-8E3B-EAE8E1BFFC55}"/>
                </a:ext>
              </a:extLst>
            </p:cNvPr>
            <p:cNvCxnSpPr>
              <a:cxnSpLocks/>
              <a:stCxn id="147" idx="7"/>
              <a:endCxn id="149"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FFD2241-A284-449E-9453-D2FB90D201FF}"/>
                </a:ext>
              </a:extLst>
            </p:cNvPr>
            <p:cNvCxnSpPr>
              <a:cxnSpLocks/>
              <a:endCxn id="162"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EB8ED5C-95A0-4123-A833-9086F3E289D2}"/>
                </a:ext>
              </a:extLst>
            </p:cNvPr>
            <p:cNvCxnSpPr>
              <a:cxnSpLocks/>
              <a:stCxn id="162" idx="6"/>
              <a:endCxn id="149"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3E50F5B-905F-4F19-BC69-3DCB2B371F51}"/>
                </a:ext>
              </a:extLst>
            </p:cNvPr>
            <p:cNvCxnSpPr>
              <a:cxnSpLocks/>
              <a:stCxn id="148" idx="0"/>
              <a:endCxn id="149"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BC9AB95-C9BE-4BA5-B255-CC96D46EFD82}"/>
                </a:ext>
              </a:extLst>
            </p:cNvPr>
            <p:cNvCxnSpPr>
              <a:cxnSpLocks/>
              <a:stCxn id="151" idx="1"/>
              <a:endCxn id="149"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119CD90-6434-4BAC-92DF-40CC638D290E}"/>
                </a:ext>
              </a:extLst>
            </p:cNvPr>
            <p:cNvCxnSpPr>
              <a:cxnSpLocks/>
              <a:stCxn id="151" idx="0"/>
              <a:endCxn id="150"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96FFE7C-23EA-4CB4-B29E-3873AE2CB4EE}"/>
                </a:ext>
              </a:extLst>
            </p:cNvPr>
            <p:cNvCxnSpPr>
              <a:cxnSpLocks/>
              <a:stCxn id="150" idx="2"/>
              <a:endCxn id="149"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1E1FC14-5B30-4C97-81DC-E37AC9430126}"/>
                </a:ext>
              </a:extLst>
            </p:cNvPr>
            <p:cNvCxnSpPr>
              <a:cxnSpLocks/>
              <a:stCxn id="150" idx="7"/>
              <a:endCxn id="158"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00D45EF-2ABB-4374-AC35-E7E66C802956}"/>
                </a:ext>
              </a:extLst>
            </p:cNvPr>
            <p:cNvCxnSpPr>
              <a:cxnSpLocks/>
              <a:stCxn id="150" idx="6"/>
              <a:endCxn id="157"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B848D5E-4B86-4365-BE40-C1E9C605BEA8}"/>
                </a:ext>
              </a:extLst>
            </p:cNvPr>
            <p:cNvCxnSpPr>
              <a:cxnSpLocks/>
              <a:stCxn id="157" idx="7"/>
              <a:endCxn id="158"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CC3D79E-2A0F-4132-B214-2BFC8EBEA6A4}"/>
                </a:ext>
              </a:extLst>
            </p:cNvPr>
            <p:cNvCxnSpPr>
              <a:cxnSpLocks/>
              <a:stCxn id="214" idx="1"/>
              <a:endCxn id="149"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E95C72C-5DC8-4E44-A04C-60712F8C29DC}"/>
                </a:ext>
              </a:extLst>
            </p:cNvPr>
            <p:cNvCxnSpPr>
              <a:cxnSpLocks/>
              <a:endCxn id="147"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0AA27BD-5A10-4370-9E99-C431FB7BBF06}"/>
                </a:ext>
              </a:extLst>
            </p:cNvPr>
            <p:cNvCxnSpPr>
              <a:cxnSpLocks/>
              <a:stCxn id="148" idx="2"/>
              <a:endCxn id="147"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DC9D52B-2BA9-4D4C-94AE-9EBCC9E9F897}"/>
                </a:ext>
              </a:extLst>
            </p:cNvPr>
            <p:cNvCxnSpPr>
              <a:cxnSpLocks/>
              <a:stCxn id="163" idx="0"/>
              <a:endCxn id="147"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8EDE77A-C599-4B0B-9DE4-E75C7B7CBD3D}"/>
                </a:ext>
              </a:extLst>
            </p:cNvPr>
            <p:cNvCxnSpPr>
              <a:cxnSpLocks/>
              <a:endCxn id="147"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30CBD17-90A0-47FF-899E-E5DF5E52088F}"/>
                </a:ext>
              </a:extLst>
            </p:cNvPr>
            <p:cNvCxnSpPr>
              <a:cxnSpLocks/>
              <a:stCxn id="163" idx="2"/>
              <a:endCxn id="148"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E9176D4-CAAC-41BF-983F-15BC6B23AA2E}"/>
                </a:ext>
              </a:extLst>
            </p:cNvPr>
            <p:cNvCxnSpPr>
              <a:cxnSpLocks/>
              <a:stCxn id="151" idx="2"/>
              <a:endCxn id="148"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0B49AC8-ADAF-4426-A6ED-F73D10B73FBB}"/>
                </a:ext>
              </a:extLst>
            </p:cNvPr>
            <p:cNvCxnSpPr>
              <a:cxnSpLocks/>
              <a:stCxn id="151"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D6F00E1-FD8C-4BEE-98A5-4DD1DB590F44}"/>
                </a:ext>
              </a:extLst>
            </p:cNvPr>
            <p:cNvCxnSpPr>
              <a:cxnSpLocks/>
              <a:stCxn id="152"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8924D97-EE7C-498D-8A80-9C5F7E381C8E}"/>
                </a:ext>
              </a:extLst>
            </p:cNvPr>
            <p:cNvCxnSpPr>
              <a:cxnSpLocks/>
              <a:stCxn id="152" idx="2"/>
              <a:endCxn id="151"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C4D91EB-0829-4AD1-9BBC-2414E9D0E0AC}"/>
                </a:ext>
              </a:extLst>
            </p:cNvPr>
            <p:cNvCxnSpPr>
              <a:cxnSpLocks/>
              <a:stCxn id="157" idx="4"/>
              <a:endCxn id="152"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63C3E4E-4E4C-4BB9-B5F5-4D72B15F7F2A}"/>
                </a:ext>
              </a:extLst>
            </p:cNvPr>
            <p:cNvCxnSpPr>
              <a:cxnSpLocks/>
              <a:stCxn id="156" idx="3"/>
              <a:endCxn id="152"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7589E6F-B89F-4A9B-B756-ED8A5C4A8C63}"/>
                </a:ext>
              </a:extLst>
            </p:cNvPr>
            <p:cNvCxnSpPr>
              <a:cxnSpLocks/>
              <a:stCxn id="156" idx="2"/>
              <a:endCxn id="157"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0E0C98F-2AB1-4E89-83EE-A6B8FA60DF09}"/>
                </a:ext>
              </a:extLst>
            </p:cNvPr>
            <p:cNvCxnSpPr>
              <a:cxnSpLocks/>
              <a:stCxn id="156" idx="1"/>
              <a:endCxn id="158"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5D2FD08-59D7-4702-9576-A547AC7A8A62}"/>
                </a:ext>
              </a:extLst>
            </p:cNvPr>
            <p:cNvCxnSpPr>
              <a:cxnSpLocks/>
              <a:stCxn id="154" idx="1"/>
              <a:endCxn id="158"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2B485EF-8E8D-4479-B819-883453BE241F}"/>
                </a:ext>
              </a:extLst>
            </p:cNvPr>
            <p:cNvCxnSpPr>
              <a:cxnSpLocks/>
              <a:stCxn id="154" idx="0"/>
              <a:endCxn id="155"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D99830A-0B6B-4B2B-BAAA-39DE8D1D04AA}"/>
                </a:ext>
              </a:extLst>
            </p:cNvPr>
            <p:cNvCxnSpPr>
              <a:cxnSpLocks/>
              <a:stCxn id="160" idx="0"/>
              <a:endCxn id="159"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AC6728F-DB31-4983-BE32-4D655323B5BC}"/>
                </a:ext>
              </a:extLst>
            </p:cNvPr>
            <p:cNvCxnSpPr>
              <a:cxnSpLocks/>
              <a:stCxn id="188" idx="7"/>
              <a:endCxn id="159"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F9AA938-CC74-4616-B307-1DB70C79C3B9}"/>
                </a:ext>
              </a:extLst>
            </p:cNvPr>
            <p:cNvCxnSpPr>
              <a:cxnSpLocks/>
              <a:endCxn id="160"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8E304A2-F5D5-4F29-ADF0-E9D4DA4817CE}"/>
                </a:ext>
              </a:extLst>
            </p:cNvPr>
            <p:cNvCxnSpPr>
              <a:cxnSpLocks/>
              <a:stCxn id="187" idx="5"/>
              <a:endCxn id="161"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F8945B3-E7BA-46C4-9545-BCE95E5F9F09}"/>
                </a:ext>
              </a:extLst>
            </p:cNvPr>
            <p:cNvCxnSpPr>
              <a:cxnSpLocks/>
              <a:endCxn id="161"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C635628-6EFD-441D-9972-6403B0D0FABE}"/>
                </a:ext>
              </a:extLst>
            </p:cNvPr>
            <p:cNvCxnSpPr>
              <a:cxnSpLocks/>
              <a:stCxn id="161"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E7AB171-7A32-46D2-9D9D-8AC2DA640438}"/>
                </a:ext>
              </a:extLst>
            </p:cNvPr>
            <p:cNvCxnSpPr>
              <a:cxnSpLocks/>
              <a:stCxn id="161" idx="3"/>
              <a:endCxn id="153"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0594AE1-1E9E-4B6E-BC3A-379515A29636}"/>
                </a:ext>
              </a:extLst>
            </p:cNvPr>
            <p:cNvCxnSpPr>
              <a:cxnSpLocks/>
              <a:stCxn id="161" idx="1"/>
              <a:endCxn id="154"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38D00EE-907C-4360-A607-9D263044EC4E}"/>
                </a:ext>
              </a:extLst>
            </p:cNvPr>
            <p:cNvCxnSpPr>
              <a:cxnSpLocks/>
              <a:stCxn id="160" idx="2"/>
              <a:endCxn id="154"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E8AAFF4-8353-4250-AD5B-E30008DA8C0F}"/>
                </a:ext>
              </a:extLst>
            </p:cNvPr>
            <p:cNvCxnSpPr>
              <a:cxnSpLocks/>
              <a:stCxn id="159" idx="3"/>
              <a:endCxn id="154"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CB3F67A-EFD6-4A00-AF54-A54386887FA1}"/>
                </a:ext>
              </a:extLst>
            </p:cNvPr>
            <p:cNvCxnSpPr>
              <a:cxnSpLocks/>
              <a:stCxn id="159" idx="2"/>
              <a:endCxn id="155"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04A4EB7-B993-4C1E-9512-FC11117D4DD3}"/>
                </a:ext>
              </a:extLst>
            </p:cNvPr>
            <p:cNvCxnSpPr>
              <a:cxnSpLocks/>
              <a:stCxn id="155" idx="1"/>
              <a:endCxn id="158"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3AB111C-0728-44CB-99DA-BD5F465D17E4}"/>
                </a:ext>
              </a:extLst>
            </p:cNvPr>
            <p:cNvCxnSpPr>
              <a:cxnSpLocks/>
              <a:stCxn id="154" idx="2"/>
              <a:endCxn id="156"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824AB1A-AF27-4AAC-A510-E835981EB35C}"/>
                </a:ext>
              </a:extLst>
            </p:cNvPr>
            <p:cNvCxnSpPr>
              <a:cxnSpLocks/>
              <a:stCxn id="153" idx="1"/>
              <a:endCxn id="156"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B2A9CAE-D54C-4F99-BC89-2A47AC6F057A}"/>
                </a:ext>
              </a:extLst>
            </p:cNvPr>
            <p:cNvCxnSpPr>
              <a:cxnSpLocks/>
              <a:stCxn id="153" idx="3"/>
              <a:endCxn id="164"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9C2A513-DA3C-4A76-9627-46F3EA1674F2}"/>
                </a:ext>
              </a:extLst>
            </p:cNvPr>
            <p:cNvCxnSpPr>
              <a:cxnSpLocks/>
              <a:stCxn id="156" idx="4"/>
              <a:endCxn id="164"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B48AD31-8E77-4D83-9FF0-837B6A3CB825}"/>
                </a:ext>
              </a:extLst>
            </p:cNvPr>
            <p:cNvCxnSpPr>
              <a:cxnSpLocks/>
              <a:stCxn id="152" idx="5"/>
              <a:endCxn id="164"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A383FD2-934F-4979-BD40-681C7BCCDA81}"/>
                </a:ext>
              </a:extLst>
            </p:cNvPr>
            <p:cNvCxnSpPr>
              <a:cxnSpLocks/>
              <a:stCxn id="153" idx="7"/>
              <a:endCxn id="154"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2B60496-127B-4D07-B9D7-550F342723FD}"/>
                </a:ext>
              </a:extLst>
            </p:cNvPr>
            <p:cNvCxnSpPr>
              <a:cxnSpLocks/>
              <a:stCxn id="151" idx="7"/>
              <a:endCxn id="157"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9043197-9393-4509-8DD1-E5C4512FD9BB}"/>
                </a:ext>
              </a:extLst>
            </p:cNvPr>
            <p:cNvCxnSpPr>
              <a:cxnSpLocks/>
              <a:endCxn id="153"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B94D064-2104-45B7-8D56-6D27B6F5E7DF}"/>
                </a:ext>
              </a:extLst>
            </p:cNvPr>
            <p:cNvCxnSpPr>
              <a:cxnSpLocks/>
              <a:stCxn id="161" idx="7"/>
              <a:endCxn id="160"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FE1DBC0C-7FF3-4C50-9A4A-B2C226B258D1}"/>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Oval 147">
              <a:extLst>
                <a:ext uri="{FF2B5EF4-FFF2-40B4-BE49-F238E27FC236}">
                  <a16:creationId xmlns:a16="http://schemas.microsoft.com/office/drawing/2014/main" id="{819E98D6-2855-4A42-AB3E-365BB54EB1D1}"/>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9" name="Oval 148">
              <a:extLst>
                <a:ext uri="{FF2B5EF4-FFF2-40B4-BE49-F238E27FC236}">
                  <a16:creationId xmlns:a16="http://schemas.microsoft.com/office/drawing/2014/main" id="{F998912D-7A0B-4FFD-A177-A3B838E6A36A}"/>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B8F576D9-EB15-40F7-97F7-51307DCA108A}"/>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5F0252DA-0578-484B-BA55-4C22D0C908D3}"/>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5957B164-FF03-439C-999F-2D84D2789FE3}"/>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5CE014D8-4823-4B50-8CC4-98219946E67B}"/>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8BA855C5-6E64-472C-BC81-9D7A13A682F5}"/>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5E1565B9-0D0F-49BE-A15D-F8EF68521E12}"/>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9C9F9A08-EC57-48F9-88FF-89C46D2D0FA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B9F63E34-B71A-4177-A92C-7E6C9FCC9BF7}"/>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1608D259-83DB-492F-95A4-F7A165EA7A77}"/>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E7AEE8C4-57AB-456F-985F-571138FED7AE}"/>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CE94D409-F6CA-456B-87C3-CBD002709847}"/>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6D4EFF78-0E0F-4A48-BA14-038A3245C15A}"/>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Oval 161">
              <a:extLst>
                <a:ext uri="{FF2B5EF4-FFF2-40B4-BE49-F238E27FC236}">
                  <a16:creationId xmlns:a16="http://schemas.microsoft.com/office/drawing/2014/main" id="{D4981ADC-C194-4F16-9E99-AA33E5E2F9D0}"/>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Chord 162">
              <a:extLst>
                <a:ext uri="{FF2B5EF4-FFF2-40B4-BE49-F238E27FC236}">
                  <a16:creationId xmlns:a16="http://schemas.microsoft.com/office/drawing/2014/main" id="{15C62939-53C6-4D13-828C-4B132C09497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4" name="Chord 163">
              <a:extLst>
                <a:ext uri="{FF2B5EF4-FFF2-40B4-BE49-F238E27FC236}">
                  <a16:creationId xmlns:a16="http://schemas.microsoft.com/office/drawing/2014/main" id="{11A7B4C1-28C9-41EF-96AD-01DAED015DAE}"/>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5" name="Straight Connector 164">
              <a:extLst>
                <a:ext uri="{FF2B5EF4-FFF2-40B4-BE49-F238E27FC236}">
                  <a16:creationId xmlns:a16="http://schemas.microsoft.com/office/drawing/2014/main" id="{2C386063-0BC2-434C-8E3B-8C49E8AE4314}"/>
                </a:ext>
              </a:extLst>
            </p:cNvPr>
            <p:cNvCxnSpPr>
              <a:cxnSpLocks/>
              <a:stCxn id="163" idx="1"/>
              <a:endCxn id="151"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49A57370-6220-4B9E-956C-42A672B35652}"/>
                </a:ext>
              </a:extLst>
            </p:cNvPr>
            <p:cNvCxnSpPr>
              <a:cxnSpLocks/>
              <a:stCxn id="185" idx="6"/>
              <a:endCxn id="159"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0F7DC8C-D286-405D-BCD1-3B2980649D74}"/>
                </a:ext>
              </a:extLst>
            </p:cNvPr>
            <p:cNvCxnSpPr>
              <a:cxnSpLocks/>
              <a:stCxn id="182" idx="4"/>
              <a:endCxn id="188"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BCFE525-2B87-4315-8BCB-8DAF19C732E7}"/>
                </a:ext>
              </a:extLst>
            </p:cNvPr>
            <p:cNvCxnSpPr>
              <a:cxnSpLocks/>
              <a:stCxn id="188" idx="4"/>
              <a:endCxn id="187"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C6476B1-7DDE-4297-89A9-056A99F9D30A}"/>
                </a:ext>
              </a:extLst>
            </p:cNvPr>
            <p:cNvCxnSpPr>
              <a:cxnSpLocks/>
              <a:stCxn id="186"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D3CD5FC-03C8-45D5-8309-4449E2DC8E7F}"/>
                </a:ext>
              </a:extLst>
            </p:cNvPr>
            <p:cNvCxnSpPr>
              <a:cxnSpLocks/>
              <a:stCxn id="186" idx="0"/>
              <a:endCxn id="187"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1B08651-B039-4782-9DEA-F196FEDB7BC5}"/>
                </a:ext>
              </a:extLst>
            </p:cNvPr>
            <p:cNvCxnSpPr>
              <a:cxnSpLocks/>
              <a:stCxn id="196" idx="1"/>
              <a:endCxn id="182"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CF1415B-B410-49A8-948A-A7A51B9072F0}"/>
                </a:ext>
              </a:extLst>
            </p:cNvPr>
            <p:cNvCxnSpPr>
              <a:cxnSpLocks/>
              <a:stCxn id="187" idx="2"/>
              <a:endCxn id="196"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3E0C3E6-A235-471D-A1B3-591C622C5E5A}"/>
                </a:ext>
              </a:extLst>
            </p:cNvPr>
            <p:cNvCxnSpPr>
              <a:cxnSpLocks/>
              <a:stCxn id="186"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131013C-402D-4E7E-AF11-8610E3A4E51B}"/>
                </a:ext>
              </a:extLst>
            </p:cNvPr>
            <p:cNvCxnSpPr>
              <a:cxnSpLocks/>
              <a:stCxn id="159" idx="1"/>
              <a:endCxn id="66"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A4ADD74-65B5-4E5B-B584-0D4E631840A2}"/>
                </a:ext>
              </a:extLst>
            </p:cNvPr>
            <p:cNvCxnSpPr>
              <a:cxnSpLocks/>
              <a:stCxn id="184" idx="6"/>
              <a:endCxn id="183"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B02ADA0-EDA9-4242-A237-2EB77593412A}"/>
                </a:ext>
              </a:extLst>
            </p:cNvPr>
            <p:cNvCxnSpPr>
              <a:cxnSpLocks/>
              <a:stCxn id="182" idx="7"/>
              <a:endCxn id="184"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8FAA103-A03F-483B-A8C2-02D377F9478C}"/>
                </a:ext>
              </a:extLst>
            </p:cNvPr>
            <p:cNvCxnSpPr>
              <a:cxnSpLocks/>
              <a:stCxn id="182" idx="5"/>
              <a:endCxn id="185"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9A155A8-9BA2-478B-BF3C-FDCBF42F2FCA}"/>
                </a:ext>
              </a:extLst>
            </p:cNvPr>
            <p:cNvCxnSpPr>
              <a:cxnSpLocks/>
              <a:stCxn id="183" idx="3"/>
              <a:endCxn id="185"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3D96F16-826A-4CA1-9001-1C1A5FE7682E}"/>
                </a:ext>
              </a:extLst>
            </p:cNvPr>
            <p:cNvCxnSpPr>
              <a:cxnSpLocks/>
              <a:stCxn id="185" idx="4"/>
              <a:endCxn id="188"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10A8AD3-D413-4513-8B78-6FCC483405F7}"/>
                </a:ext>
              </a:extLst>
            </p:cNvPr>
            <p:cNvCxnSpPr>
              <a:cxnSpLocks/>
              <a:stCxn id="161" idx="2"/>
              <a:endCxn id="186"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5B2AAD1-0A07-40A8-81EB-C51DDFDFE59C}"/>
                </a:ext>
              </a:extLst>
            </p:cNvPr>
            <p:cNvCxnSpPr>
              <a:cxnSpLocks/>
              <a:endCxn id="186"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4E31A65C-EDEC-42C4-9417-D67A62525378}"/>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3" name="Oval 182">
              <a:extLst>
                <a:ext uri="{FF2B5EF4-FFF2-40B4-BE49-F238E27FC236}">
                  <a16:creationId xmlns:a16="http://schemas.microsoft.com/office/drawing/2014/main" id="{8DDF3B5F-0610-4C1D-BC39-9972618B657E}"/>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4" name="Oval 183">
              <a:extLst>
                <a:ext uri="{FF2B5EF4-FFF2-40B4-BE49-F238E27FC236}">
                  <a16:creationId xmlns:a16="http://schemas.microsoft.com/office/drawing/2014/main" id="{1956FE60-41C8-4525-A6E1-A25A3B858D9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F89E9125-FCE6-45F6-889A-F4214FA6C97A}"/>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C1A4CD43-1EB0-4505-AFE3-A0804CF99DED}"/>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Oval 186">
              <a:extLst>
                <a:ext uri="{FF2B5EF4-FFF2-40B4-BE49-F238E27FC236}">
                  <a16:creationId xmlns:a16="http://schemas.microsoft.com/office/drawing/2014/main" id="{0866670F-4A2D-4683-9CFD-68E415E11DBE}"/>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8" name="Oval 187">
              <a:extLst>
                <a:ext uri="{FF2B5EF4-FFF2-40B4-BE49-F238E27FC236}">
                  <a16:creationId xmlns:a16="http://schemas.microsoft.com/office/drawing/2014/main" id="{134702E5-52D2-43DD-B14F-D8D4F9A18C47}"/>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89" name="Straight Connector 188">
              <a:extLst>
                <a:ext uri="{FF2B5EF4-FFF2-40B4-BE49-F238E27FC236}">
                  <a16:creationId xmlns:a16="http://schemas.microsoft.com/office/drawing/2014/main" id="{754ED39E-C29A-4E22-929F-390D51657687}"/>
                </a:ext>
              </a:extLst>
            </p:cNvPr>
            <p:cNvCxnSpPr>
              <a:cxnSpLocks/>
              <a:stCxn id="188"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7AB2D6A-D21C-45AD-B82B-7901F6629DBD}"/>
                </a:ext>
              </a:extLst>
            </p:cNvPr>
            <p:cNvCxnSpPr>
              <a:cxnSpLocks/>
              <a:stCxn id="184" idx="4"/>
              <a:endCxn id="185"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id="{5DF650AE-A324-4804-AAAD-E7CE834715AB}"/>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2" name="Straight Connector 191">
              <a:extLst>
                <a:ext uri="{FF2B5EF4-FFF2-40B4-BE49-F238E27FC236}">
                  <a16:creationId xmlns:a16="http://schemas.microsoft.com/office/drawing/2014/main" id="{DA85335F-E68B-4FCF-973E-C68A71EB0A62}"/>
                </a:ext>
              </a:extLst>
            </p:cNvPr>
            <p:cNvCxnSpPr>
              <a:cxnSpLocks/>
              <a:stCxn id="191" idx="3"/>
              <a:endCxn id="155"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CEA5CB2-482B-421A-8AE0-7A0BBB2F5661}"/>
                </a:ext>
              </a:extLst>
            </p:cNvPr>
            <p:cNvCxnSpPr>
              <a:cxnSpLocks/>
              <a:stCxn id="191" idx="2"/>
              <a:endCxn id="66"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2ADC1D77-B495-414C-94FB-E10EA33A0B54}"/>
                </a:ext>
              </a:extLst>
            </p:cNvPr>
            <p:cNvCxnSpPr>
              <a:cxnSpLocks/>
              <a:stCxn id="184" idx="7"/>
              <a:endCxn id="68"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854D194-17AC-49AD-9A26-B23EA3008805}"/>
                </a:ext>
              </a:extLst>
            </p:cNvPr>
            <p:cNvCxnSpPr>
              <a:cxnSpLocks/>
              <a:endCxn id="184"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6" name="Chord 195">
              <a:extLst>
                <a:ext uri="{FF2B5EF4-FFF2-40B4-BE49-F238E27FC236}">
                  <a16:creationId xmlns:a16="http://schemas.microsoft.com/office/drawing/2014/main" id="{CA34B809-524B-4D3B-9F39-7AE4179609D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7" name="Straight Connector 196">
              <a:extLst>
                <a:ext uri="{FF2B5EF4-FFF2-40B4-BE49-F238E27FC236}">
                  <a16:creationId xmlns:a16="http://schemas.microsoft.com/office/drawing/2014/main" id="{8DF30D01-7B97-48EA-AD30-2BCB2ED9E72F}"/>
                </a:ext>
              </a:extLst>
            </p:cNvPr>
            <p:cNvCxnSpPr>
              <a:cxnSpLocks/>
              <a:stCxn id="187"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D9AEE54-631C-4F71-BC5D-BE9FD5B00DAF}"/>
                </a:ext>
              </a:extLst>
            </p:cNvPr>
            <p:cNvCxnSpPr>
              <a:cxnSpLocks/>
              <a:stCxn id="183" idx="6"/>
              <a:endCxn id="66"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0C00A23A-2A57-481F-9F19-017D46E739EF}"/>
                </a:ext>
              </a:extLst>
            </p:cNvPr>
            <p:cNvCxnSpPr>
              <a:cxnSpLocks/>
              <a:stCxn id="183" idx="5"/>
              <a:endCxn id="159"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692E2763-249A-40E7-9DD6-7131B5196B24}"/>
                </a:ext>
              </a:extLst>
            </p:cNvPr>
            <p:cNvCxnSpPr>
              <a:cxnSpLocks/>
              <a:stCxn id="68" idx="0"/>
              <a:endCxn id="183"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F13D546A-B38D-4DB1-B353-96DE0927BA0A}"/>
                </a:ext>
              </a:extLst>
            </p:cNvPr>
            <p:cNvCxnSpPr>
              <a:cxnSpLocks/>
              <a:stCxn id="188" idx="5"/>
              <a:endCxn id="160"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F110F7D-356C-4B8A-A626-761925A8B9D3}"/>
                </a:ext>
              </a:extLst>
            </p:cNvPr>
            <p:cNvCxnSpPr>
              <a:cxnSpLocks/>
              <a:stCxn id="155" idx="7"/>
              <a:endCxn id="66"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6A4A436-F633-43ED-A67A-6E008AE445F4}"/>
                </a:ext>
              </a:extLst>
            </p:cNvPr>
            <p:cNvCxnSpPr>
              <a:cxnSpLocks/>
              <a:stCxn id="84" idx="7"/>
              <a:endCxn id="191"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E970A69B-B0FF-49E7-AF8C-CDC55A3846FE}"/>
                </a:ext>
              </a:extLst>
            </p:cNvPr>
            <p:cNvCxnSpPr>
              <a:cxnSpLocks/>
              <a:stCxn id="158" idx="7"/>
              <a:endCxn id="73"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165BDAF-BB77-4A59-886B-B54857AAB3D9}"/>
                </a:ext>
              </a:extLst>
            </p:cNvPr>
            <p:cNvCxnSpPr>
              <a:cxnSpLocks/>
              <a:stCxn id="158" idx="6"/>
              <a:endCxn id="191"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B05A21C-4569-4482-8CF4-87314D2D4C37}"/>
                </a:ext>
              </a:extLst>
            </p:cNvPr>
            <p:cNvCxnSpPr>
              <a:cxnSpLocks/>
              <a:stCxn id="74" idx="0"/>
              <a:endCxn id="158"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17D20A8-6B73-4115-8E58-81665266507D}"/>
                </a:ext>
              </a:extLst>
            </p:cNvPr>
            <p:cNvCxnSpPr>
              <a:cxnSpLocks/>
              <a:stCxn id="214" idx="0"/>
              <a:endCxn id="213"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0B6502E-7684-460D-AB86-9F0E5167C03F}"/>
                </a:ext>
              </a:extLst>
            </p:cNvPr>
            <p:cNvCxnSpPr>
              <a:cxnSpLocks/>
              <a:stCxn id="82" idx="0"/>
              <a:endCxn id="213"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A18729E-555C-4FDA-B3AA-4A04A2779A38}"/>
                </a:ext>
              </a:extLst>
            </p:cNvPr>
            <p:cNvCxnSpPr>
              <a:cxnSpLocks/>
              <a:stCxn id="81" idx="0"/>
              <a:endCxn id="214"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4AF831C-6204-4D1B-8064-1F030951D66D}"/>
                </a:ext>
              </a:extLst>
            </p:cNvPr>
            <p:cNvCxnSpPr>
              <a:cxnSpLocks/>
              <a:stCxn id="158" idx="1"/>
              <a:endCxn id="215"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0D514801-3856-4ABA-BEAB-739730774461}"/>
                </a:ext>
              </a:extLst>
            </p:cNvPr>
            <p:cNvCxnSpPr>
              <a:cxnSpLocks/>
              <a:stCxn id="74" idx="0"/>
              <a:endCxn id="215"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BF4AA65-C7D4-4A82-8ED3-1ADEFDD9D159}"/>
                </a:ext>
              </a:extLst>
            </p:cNvPr>
            <p:cNvCxnSpPr>
              <a:cxnSpLocks/>
              <a:stCxn id="215" idx="7"/>
              <a:endCxn id="214"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id="{06DC0826-2E06-4367-BA4F-D6BB47448C56}"/>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4" name="Oval 213">
              <a:extLst>
                <a:ext uri="{FF2B5EF4-FFF2-40B4-BE49-F238E27FC236}">
                  <a16:creationId xmlns:a16="http://schemas.microsoft.com/office/drawing/2014/main" id="{D272245F-B68B-4C8F-872E-D1382716775F}"/>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5" name="Oval 214">
              <a:extLst>
                <a:ext uri="{FF2B5EF4-FFF2-40B4-BE49-F238E27FC236}">
                  <a16:creationId xmlns:a16="http://schemas.microsoft.com/office/drawing/2014/main" id="{E03EFA70-43EA-4925-82A2-C7560E27FDC6}"/>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6" name="Straight Connector 215">
              <a:extLst>
                <a:ext uri="{FF2B5EF4-FFF2-40B4-BE49-F238E27FC236}">
                  <a16:creationId xmlns:a16="http://schemas.microsoft.com/office/drawing/2014/main" id="{D1704DC9-A2FE-46DF-A33D-2C5B0B62822C}"/>
                </a:ext>
              </a:extLst>
            </p:cNvPr>
            <p:cNvCxnSpPr>
              <a:cxnSpLocks/>
              <a:stCxn id="79" idx="0"/>
              <a:endCxn id="213"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4B7AD97-C8C7-4DBA-B251-B090D2591095}"/>
                </a:ext>
              </a:extLst>
            </p:cNvPr>
            <p:cNvCxnSpPr>
              <a:cxnSpLocks/>
              <a:endCxn id="79"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242647" y="254868"/>
            <a:ext cx="8679898" cy="543688"/>
          </a:xfrm>
          <a:prstGeom prst="rect">
            <a:avLst/>
          </a:prstGeom>
        </p:spPr>
        <p:txBody>
          <a:bodyPr anchor="ctr"/>
          <a:lstStyle>
            <a:lvl1pPr marL="0" indent="0" algn="ctr">
              <a:buNone/>
              <a:defRPr sz="4050" b="0" baseline="0">
                <a:solidFill>
                  <a:schemeClr val="accent1"/>
                </a:solidFill>
                <a:latin typeface="+mj-lt"/>
                <a:cs typeface="Arial" pitchFamily="34" charset="0"/>
              </a:defRPr>
            </a:lvl1pPr>
          </a:lstStyle>
          <a:p>
            <a:pPr lvl="0"/>
            <a:r>
              <a:rPr lang="en-US" altLang="ko-KR" dirty="0"/>
              <a:t>Our Team LAYOUT</a:t>
            </a:r>
          </a:p>
        </p:txBody>
      </p:sp>
      <p:sp>
        <p:nvSpPr>
          <p:cNvPr id="223" name="Picture Placeholder 2">
            <a:extLst>
              <a:ext uri="{FF2B5EF4-FFF2-40B4-BE49-F238E27FC236}">
                <a16:creationId xmlns:a16="http://schemas.microsoft.com/office/drawing/2014/main" id="{A12E6587-F03D-4C57-AAFE-4763BFD9192E}"/>
              </a:ext>
            </a:extLst>
          </p:cNvPr>
          <p:cNvSpPr>
            <a:spLocks noGrp="1"/>
          </p:cNvSpPr>
          <p:nvPr>
            <p:ph type="pic" idx="13" hasCustomPrompt="1"/>
          </p:nvPr>
        </p:nvSpPr>
        <p:spPr>
          <a:xfrm>
            <a:off x="804908" y="1380520"/>
            <a:ext cx="1485000" cy="1486375"/>
          </a:xfrm>
          <a:prstGeom prst="ellipse">
            <a:avLst/>
          </a:prstGeom>
          <a:solidFill>
            <a:schemeClr val="bg1">
              <a:lumMod val="95000"/>
            </a:schemeClr>
          </a:solidFill>
          <a:ln w="95250">
            <a:solidFill>
              <a:schemeClr val="bg1"/>
            </a:solidFill>
          </a:ln>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224" name="Picture Placeholder 2">
            <a:extLst>
              <a:ext uri="{FF2B5EF4-FFF2-40B4-BE49-F238E27FC236}">
                <a16:creationId xmlns:a16="http://schemas.microsoft.com/office/drawing/2014/main" id="{A202D3EE-B2AB-497C-838C-AE327E69D39A}"/>
              </a:ext>
            </a:extLst>
          </p:cNvPr>
          <p:cNvSpPr>
            <a:spLocks noGrp="1"/>
          </p:cNvSpPr>
          <p:nvPr>
            <p:ph type="pic" idx="14" hasCustomPrompt="1"/>
          </p:nvPr>
        </p:nvSpPr>
        <p:spPr>
          <a:xfrm>
            <a:off x="2821691" y="1380520"/>
            <a:ext cx="1485000" cy="1486375"/>
          </a:xfrm>
          <a:prstGeom prst="ellipse">
            <a:avLst/>
          </a:prstGeom>
          <a:solidFill>
            <a:schemeClr val="bg1">
              <a:lumMod val="95000"/>
            </a:schemeClr>
          </a:solidFill>
          <a:ln w="95250">
            <a:solidFill>
              <a:schemeClr val="bg1"/>
            </a:solidFill>
          </a:ln>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225" name="Picture Placeholder 2">
            <a:extLst>
              <a:ext uri="{FF2B5EF4-FFF2-40B4-BE49-F238E27FC236}">
                <a16:creationId xmlns:a16="http://schemas.microsoft.com/office/drawing/2014/main" id="{9DF5AD96-04D7-4C76-AF28-774C3C834F7B}"/>
              </a:ext>
            </a:extLst>
          </p:cNvPr>
          <p:cNvSpPr>
            <a:spLocks noGrp="1"/>
          </p:cNvSpPr>
          <p:nvPr>
            <p:ph type="pic" idx="15" hasCustomPrompt="1"/>
          </p:nvPr>
        </p:nvSpPr>
        <p:spPr>
          <a:xfrm>
            <a:off x="4838474" y="1380520"/>
            <a:ext cx="1485000" cy="1486375"/>
          </a:xfrm>
          <a:prstGeom prst="ellipse">
            <a:avLst/>
          </a:prstGeom>
          <a:solidFill>
            <a:schemeClr val="bg1">
              <a:lumMod val="95000"/>
            </a:schemeClr>
          </a:solidFill>
          <a:ln w="95250">
            <a:solidFill>
              <a:schemeClr val="bg1"/>
            </a:solidFill>
          </a:ln>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226" name="Picture Placeholder 2">
            <a:extLst>
              <a:ext uri="{FF2B5EF4-FFF2-40B4-BE49-F238E27FC236}">
                <a16:creationId xmlns:a16="http://schemas.microsoft.com/office/drawing/2014/main" id="{3BC1DC84-BDCC-4285-BF2F-160995CFC167}"/>
              </a:ext>
            </a:extLst>
          </p:cNvPr>
          <p:cNvSpPr>
            <a:spLocks noGrp="1"/>
          </p:cNvSpPr>
          <p:nvPr>
            <p:ph type="pic" idx="16" hasCustomPrompt="1"/>
          </p:nvPr>
        </p:nvSpPr>
        <p:spPr>
          <a:xfrm>
            <a:off x="6855257" y="1380520"/>
            <a:ext cx="1485000" cy="1486375"/>
          </a:xfrm>
          <a:prstGeom prst="ellipse">
            <a:avLst/>
          </a:prstGeom>
          <a:solidFill>
            <a:schemeClr val="bg1">
              <a:lumMod val="95000"/>
            </a:schemeClr>
          </a:solidFill>
          <a:ln w="95250">
            <a:solidFill>
              <a:schemeClr val="bg1"/>
            </a:solidFill>
          </a:ln>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34955583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6E3EB2D9-614D-4F52-A3BD-39613A8924C3}"/>
              </a:ext>
            </a:extLst>
          </p:cNvPr>
          <p:cNvSpPr>
            <a:spLocks noGrp="1"/>
          </p:cNvSpPr>
          <p:nvPr>
            <p:ph type="pic" sz="quarter" idx="14" hasCustomPrompt="1"/>
          </p:nvPr>
        </p:nvSpPr>
        <p:spPr>
          <a:xfrm>
            <a:off x="2951237" y="0"/>
            <a:ext cx="3241527" cy="514826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lang="ko-KR" altLang="en-US" sz="1350">
                <a:solidFill>
                  <a:schemeClr val="tx1">
                    <a:lumMod val="75000"/>
                    <a:lumOff val="25000"/>
                  </a:schemeClr>
                </a:solidFill>
              </a:defRPr>
            </a:lvl1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p14="http://schemas.microsoft.com/office/powerpoint/2010/main" val="40546782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55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5"/>
          <p:cNvSpPr txBox="1">
            <a:spLocks noGrp="1"/>
          </p:cNvSpPr>
          <p:nvPr>
            <p:ph type="title"/>
          </p:nvPr>
        </p:nvSpPr>
        <p:spPr>
          <a:xfrm>
            <a:off x="722313" y="3308236"/>
            <a:ext cx="7772400" cy="1022502"/>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5"/>
          <p:cNvSpPr txBox="1">
            <a:spLocks noGrp="1"/>
          </p:cNvSpPr>
          <p:nvPr>
            <p:ph type="body" idx="1"/>
          </p:nvPr>
        </p:nvSpPr>
        <p:spPr>
          <a:xfrm>
            <a:off x="722313" y="2182055"/>
            <a:ext cx="7772400" cy="112618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25"/>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5"/>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5"/>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Images &amp; Contents Layout">
    <p:spTree>
      <p:nvGrpSpPr>
        <p:cNvPr id="1" name=""/>
        <p:cNvGrpSpPr/>
        <p:nvPr/>
      </p:nvGrpSpPr>
      <p:grpSpPr>
        <a:xfrm>
          <a:off x="0" y="0"/>
          <a:ext cx="0" cy="0"/>
          <a:chOff x="0" y="0"/>
          <a:chExt cx="0" cy="0"/>
        </a:xfrm>
      </p:grpSpPr>
      <p:sp>
        <p:nvSpPr>
          <p:cNvPr id="5" name="Picture Placeholder 2"/>
          <p:cNvSpPr>
            <a:spLocks noGrp="1"/>
          </p:cNvSpPr>
          <p:nvPr>
            <p:ph type="pic" idx="10" hasCustomPrompt="1"/>
          </p:nvPr>
        </p:nvSpPr>
        <p:spPr>
          <a:xfrm>
            <a:off x="0" y="0"/>
            <a:ext cx="4572000" cy="5148263"/>
          </a:xfrm>
          <a:prstGeom prst="rect">
            <a:avLst/>
          </a:prstGeom>
          <a:solidFill>
            <a:schemeClr val="bg1">
              <a:lumMod val="95000"/>
            </a:schemeClr>
          </a:solidFill>
          <a:ln w="12700">
            <a:noFill/>
          </a:ln>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924115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7_Images &amp; Contents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65B68A5-1A0D-4629-A391-F45CB58623B1}"/>
              </a:ext>
            </a:extLst>
          </p:cNvPr>
          <p:cNvGrpSpPr/>
          <p:nvPr userDrawn="1"/>
        </p:nvGrpSpPr>
        <p:grpSpPr>
          <a:xfrm>
            <a:off x="-74236" y="-78334"/>
            <a:ext cx="9306190" cy="5288975"/>
            <a:chOff x="-98982" y="-104349"/>
            <a:chExt cx="12408253" cy="7045442"/>
          </a:xfrm>
          <a:solidFill>
            <a:schemeClr val="bg1">
              <a:alpha val="10000"/>
            </a:schemeClr>
          </a:solidFill>
        </p:grpSpPr>
        <p:cxnSp>
          <p:nvCxnSpPr>
            <p:cNvPr id="8" name="Straight Connector 7">
              <a:extLst>
                <a:ext uri="{FF2B5EF4-FFF2-40B4-BE49-F238E27FC236}">
                  <a16:creationId xmlns:a16="http://schemas.microsoft.com/office/drawing/2014/main" id="{F69C8F55-AB5F-4478-8A1E-A897E01F16E8}"/>
                </a:ext>
              </a:extLst>
            </p:cNvPr>
            <p:cNvCxnSpPr>
              <a:cxnSpLocks/>
              <a:stCxn id="71" idx="7"/>
              <a:endCxn id="69"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A667D34-7080-464A-B079-AE8EF61916FB}"/>
                </a:ext>
              </a:extLst>
            </p:cNvPr>
            <p:cNvCxnSpPr>
              <a:cxnSpLocks/>
              <a:stCxn id="69" idx="4"/>
              <a:endCxn id="8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8FED032-CE56-4602-9DBB-39F1C3BC302C}"/>
                </a:ext>
              </a:extLst>
            </p:cNvPr>
            <p:cNvCxnSpPr>
              <a:cxnSpLocks/>
              <a:stCxn id="74" idx="2"/>
              <a:endCxn id="8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0DB2D11-1230-4F48-95E8-7D8A463C84D1}"/>
                </a:ext>
              </a:extLst>
            </p:cNvPr>
            <p:cNvCxnSpPr>
              <a:cxnSpLocks/>
              <a:stCxn id="88" idx="5"/>
              <a:endCxn id="74"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CD28A4-63E4-4E98-800E-20277A083A4A}"/>
                </a:ext>
              </a:extLst>
            </p:cNvPr>
            <p:cNvCxnSpPr>
              <a:cxnSpLocks/>
              <a:stCxn id="69" idx="5"/>
              <a:endCxn id="8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51F43B-6E88-424B-8063-8332F4777135}"/>
                </a:ext>
              </a:extLst>
            </p:cNvPr>
            <p:cNvCxnSpPr>
              <a:cxnSpLocks/>
              <a:stCxn id="74" idx="0"/>
              <a:endCxn id="8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D5EF3DB-B762-4082-8204-2100AA80CCED}"/>
                </a:ext>
              </a:extLst>
            </p:cNvPr>
            <p:cNvCxnSpPr>
              <a:cxnSpLocks/>
              <a:stCxn id="88" idx="3"/>
              <a:endCxn id="8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22F1FB-EE4B-433F-91B0-B25294CC0FCA}"/>
                </a:ext>
              </a:extLst>
            </p:cNvPr>
            <p:cNvCxnSpPr>
              <a:cxnSpLocks/>
              <a:stCxn id="194" idx="7"/>
              <a:endCxn id="76"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0CED0E-48DD-470B-9366-527079E702C4}"/>
                </a:ext>
              </a:extLst>
            </p:cNvPr>
            <p:cNvCxnSpPr>
              <a:cxnSpLocks/>
              <a:stCxn id="74" idx="7"/>
              <a:endCxn id="76"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5CDB9D-563D-4087-80E6-6043B83EC512}"/>
                </a:ext>
              </a:extLst>
            </p:cNvPr>
            <p:cNvCxnSpPr>
              <a:cxnSpLocks/>
              <a:stCxn id="73"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480C79-C143-45EA-811E-F3C2A4AA446B}"/>
                </a:ext>
              </a:extLst>
            </p:cNvPr>
            <p:cNvCxnSpPr>
              <a:cxnSpLocks/>
              <a:stCxn id="88" idx="6"/>
              <a:endCxn id="8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382167-B1B0-4B1C-8D31-C21E3DBE521E}"/>
                </a:ext>
              </a:extLst>
            </p:cNvPr>
            <p:cNvCxnSpPr>
              <a:cxnSpLocks/>
              <a:stCxn id="73" idx="0"/>
              <a:endCxn id="8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FE6EA8-886D-4906-A854-91ADAEA32BFA}"/>
                </a:ext>
              </a:extLst>
            </p:cNvPr>
            <p:cNvCxnSpPr>
              <a:cxnSpLocks/>
              <a:stCxn id="87" idx="6"/>
              <a:endCxn id="76"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CDBAEFA-8BFE-4B14-9F04-4D3BE1AD85E2}"/>
                </a:ext>
              </a:extLst>
            </p:cNvPr>
            <p:cNvCxnSpPr>
              <a:cxnSpLocks/>
              <a:stCxn id="75" idx="0"/>
              <a:endCxn id="76"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95BB2B5-723C-4239-A1D8-92DC38E7281D}"/>
                </a:ext>
              </a:extLst>
            </p:cNvPr>
            <p:cNvCxnSpPr>
              <a:cxnSpLocks/>
              <a:stCxn id="78" idx="1"/>
              <a:endCxn id="76"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E6586A2-54F1-416F-BB19-F2E70B1581FB}"/>
                </a:ext>
              </a:extLst>
            </p:cNvPr>
            <p:cNvCxnSpPr>
              <a:cxnSpLocks/>
              <a:stCxn id="78" idx="0"/>
              <a:endCxn id="77"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705E998-9952-4E9E-BA54-7C5EC2562AD8}"/>
                </a:ext>
              </a:extLst>
            </p:cNvPr>
            <p:cNvCxnSpPr>
              <a:cxnSpLocks/>
              <a:stCxn id="77" idx="2"/>
              <a:endCxn id="76"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DB1C2C-DD63-45D1-8F56-9A5A46088805}"/>
                </a:ext>
              </a:extLst>
            </p:cNvPr>
            <p:cNvCxnSpPr>
              <a:cxnSpLocks/>
              <a:stCxn id="77" idx="7"/>
              <a:endCxn id="21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70F2346-F8D1-45E9-8253-660DECA2532B}"/>
                </a:ext>
              </a:extLst>
            </p:cNvPr>
            <p:cNvCxnSpPr>
              <a:cxnSpLocks/>
              <a:stCxn id="77" idx="6"/>
              <a:endCxn id="84"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147CED-9995-4DF7-B14B-90EF113315C0}"/>
                </a:ext>
              </a:extLst>
            </p:cNvPr>
            <p:cNvCxnSpPr>
              <a:cxnSpLocks/>
              <a:stCxn id="84" idx="7"/>
              <a:endCxn id="85"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52DA355-A2BA-4435-8D7B-2531073C7656}"/>
                </a:ext>
              </a:extLst>
            </p:cNvPr>
            <p:cNvCxnSpPr>
              <a:cxnSpLocks/>
              <a:stCxn id="70" idx="0"/>
              <a:endCxn id="69"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C4B24E-A6BA-4AA8-9EE9-5DA1B0EF468B}"/>
                </a:ext>
              </a:extLst>
            </p:cNvPr>
            <p:cNvCxnSpPr>
              <a:cxnSpLocks/>
              <a:stCxn id="86" idx="2"/>
              <a:endCxn id="70"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CC5EAE-C18E-49EF-9E75-4625B8B8071A}"/>
                </a:ext>
              </a:extLst>
            </p:cNvPr>
            <p:cNvCxnSpPr>
              <a:cxnSpLocks/>
              <a:stCxn id="73" idx="1"/>
              <a:endCxn id="70"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B113A0-24AB-42BE-9F57-DF6FCD54971B}"/>
                </a:ext>
              </a:extLst>
            </p:cNvPr>
            <p:cNvCxnSpPr>
              <a:cxnSpLocks/>
              <a:stCxn id="72" idx="7"/>
              <a:endCxn id="70"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C45D4DC-CE0E-42EA-BCFC-868036CF78AF}"/>
                </a:ext>
              </a:extLst>
            </p:cNvPr>
            <p:cNvCxnSpPr>
              <a:cxnSpLocks/>
              <a:stCxn id="71" idx="6"/>
              <a:endCxn id="70"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F1C3049-9514-453F-8143-182C7007B0E5}"/>
                </a:ext>
              </a:extLst>
            </p:cNvPr>
            <p:cNvCxnSpPr>
              <a:cxnSpLocks/>
              <a:stCxn id="91" idx="7"/>
              <a:endCxn id="71"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C1C005-92F2-45D5-9C6D-2B15DFEBB885}"/>
                </a:ext>
              </a:extLst>
            </p:cNvPr>
            <p:cNvCxnSpPr>
              <a:cxnSpLocks/>
              <a:stCxn id="91" idx="6"/>
              <a:endCxn id="72"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E1650BB-A6A1-424F-80DF-62087E046F01}"/>
                </a:ext>
              </a:extLst>
            </p:cNvPr>
            <p:cNvCxnSpPr>
              <a:cxnSpLocks/>
              <a:stCxn id="9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2441BA8-0F57-4FF4-9D35-BA57DC4E1346}"/>
                </a:ext>
              </a:extLst>
            </p:cNvPr>
            <p:cNvCxnSpPr>
              <a:cxnSpLocks/>
              <a:stCxn id="72"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4F069C-F2CE-4656-BA7A-43BE121EA9D6}"/>
                </a:ext>
              </a:extLst>
            </p:cNvPr>
            <p:cNvCxnSpPr>
              <a:cxnSpLocks/>
              <a:stCxn id="72"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F8F283-B356-49E0-B03A-45A5C3E42BB0}"/>
                </a:ext>
              </a:extLst>
            </p:cNvPr>
            <p:cNvCxnSpPr>
              <a:cxnSpLocks/>
              <a:stCxn id="73"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FABF57A-DA50-4271-B30D-508534B28C48}"/>
                </a:ext>
              </a:extLst>
            </p:cNvPr>
            <p:cNvCxnSpPr>
              <a:cxnSpLocks/>
              <a:stCxn id="72" idx="6"/>
              <a:endCxn id="73"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6839555-7A25-4F55-922B-D7C5B27E047E}"/>
                </a:ext>
              </a:extLst>
            </p:cNvPr>
            <p:cNvCxnSpPr>
              <a:cxnSpLocks/>
              <a:stCxn id="73" idx="6"/>
              <a:endCxn id="74"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384317B-403A-4D73-BD40-64BE4E374093}"/>
                </a:ext>
              </a:extLst>
            </p:cNvPr>
            <p:cNvCxnSpPr>
              <a:cxnSpLocks/>
              <a:stCxn id="75" idx="2"/>
              <a:endCxn id="74"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08BB30-379C-4720-A3D6-91E060C175D2}"/>
                </a:ext>
              </a:extLst>
            </p:cNvPr>
            <p:cNvCxnSpPr>
              <a:cxnSpLocks/>
              <a:stCxn id="96" idx="0"/>
              <a:endCxn id="74"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1FE1288-E26F-4EF8-9E6E-372326963D76}"/>
                </a:ext>
              </a:extLst>
            </p:cNvPr>
            <p:cNvCxnSpPr>
              <a:cxnSpLocks/>
              <a:endCxn id="74"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025BA38-47CE-453D-89B8-8041CBF814FB}"/>
                </a:ext>
              </a:extLst>
            </p:cNvPr>
            <p:cNvCxnSpPr>
              <a:cxnSpLocks/>
              <a:stCxn id="96" idx="2"/>
              <a:endCxn id="75"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C3E25F9-43F3-4F26-8308-B7CA3657C570}"/>
                </a:ext>
              </a:extLst>
            </p:cNvPr>
            <p:cNvCxnSpPr>
              <a:cxnSpLocks/>
              <a:stCxn id="78" idx="2"/>
              <a:endCxn id="75"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8137453-6CD2-4C60-815F-D18659DE1047}"/>
                </a:ext>
              </a:extLst>
            </p:cNvPr>
            <p:cNvCxnSpPr>
              <a:cxnSpLocks/>
              <a:stCxn id="78"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BCC0865-289D-4C49-9A03-0165FAAEEC11}"/>
                </a:ext>
              </a:extLst>
            </p:cNvPr>
            <p:cNvCxnSpPr>
              <a:cxnSpLocks/>
              <a:stCxn id="79"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1ECFA58-F7E6-418A-860A-75C95F6D0388}"/>
                </a:ext>
              </a:extLst>
            </p:cNvPr>
            <p:cNvCxnSpPr>
              <a:cxnSpLocks/>
              <a:stCxn id="79" idx="2"/>
              <a:endCxn id="78"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CBC8607-6522-459A-995F-146C5422D175}"/>
                </a:ext>
              </a:extLst>
            </p:cNvPr>
            <p:cNvCxnSpPr>
              <a:cxnSpLocks/>
              <a:stCxn id="84" idx="4"/>
              <a:endCxn id="79"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4F66FBF-9FAD-4162-BE15-E2E7902D48C7}"/>
                </a:ext>
              </a:extLst>
            </p:cNvPr>
            <p:cNvCxnSpPr>
              <a:cxnSpLocks/>
              <a:stCxn id="83" idx="3"/>
              <a:endCxn id="79"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C0A140B-E4C5-426D-A455-4B5726530B55}"/>
                </a:ext>
              </a:extLst>
            </p:cNvPr>
            <p:cNvCxnSpPr>
              <a:cxnSpLocks/>
              <a:stCxn id="83" idx="2"/>
              <a:endCxn id="84"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594E6BB-3828-4E90-9DB7-C5D38B90AA05}"/>
                </a:ext>
              </a:extLst>
            </p:cNvPr>
            <p:cNvCxnSpPr>
              <a:cxnSpLocks/>
              <a:stCxn id="83" idx="1"/>
              <a:endCxn id="85"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06D0777-2294-4093-9058-028A9B9B5C31}"/>
                </a:ext>
              </a:extLst>
            </p:cNvPr>
            <p:cNvCxnSpPr>
              <a:cxnSpLocks/>
              <a:stCxn id="81" idx="1"/>
              <a:endCxn id="85"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DDF4E51-8B18-4C5E-ACD5-CA73D72F8E9B}"/>
                </a:ext>
              </a:extLst>
            </p:cNvPr>
            <p:cNvCxnSpPr>
              <a:cxnSpLocks/>
              <a:stCxn id="81" idx="0"/>
              <a:endCxn id="82"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CE68EE-33DF-421A-AE42-A88CBA1F2E2C}"/>
                </a:ext>
              </a:extLst>
            </p:cNvPr>
            <p:cNvCxnSpPr>
              <a:cxnSpLocks/>
              <a:stCxn id="153" idx="7"/>
              <a:endCxn id="21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D8024A-DB61-4DC3-BF58-E9081A88F4D0}"/>
                </a:ext>
              </a:extLst>
            </p:cNvPr>
            <p:cNvCxnSpPr>
              <a:cxnSpLocks/>
              <a:endCxn id="80"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C5722A8-42EC-4047-9DA3-C43D42D5040C}"/>
                </a:ext>
              </a:extLst>
            </p:cNvPr>
            <p:cNvCxnSpPr>
              <a:cxnSpLocks/>
              <a:stCxn id="153" idx="0"/>
              <a:endCxn id="21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34055-8562-48CB-88AF-13E934B8231A}"/>
                </a:ext>
              </a:extLst>
            </p:cNvPr>
            <p:cNvCxnSpPr>
              <a:cxnSpLocks/>
              <a:stCxn id="165" idx="0"/>
              <a:endCxn id="21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40464BB-18C6-455D-95F7-CB95C5A83D63}"/>
                </a:ext>
              </a:extLst>
            </p:cNvPr>
            <p:cNvCxnSpPr>
              <a:cxnSpLocks/>
              <a:stCxn id="165" idx="1"/>
              <a:endCxn id="82"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120C5C4-5B2F-4041-915B-E6266FF63FF1}"/>
                </a:ext>
              </a:extLst>
            </p:cNvPr>
            <p:cNvCxnSpPr>
              <a:cxnSpLocks/>
              <a:stCxn id="82" idx="2"/>
              <a:endCxn id="85"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D1D8A5-D718-4936-96BB-E04312468FAC}"/>
                </a:ext>
              </a:extLst>
            </p:cNvPr>
            <p:cNvCxnSpPr>
              <a:cxnSpLocks/>
              <a:stCxn id="81" idx="2"/>
              <a:endCxn id="83"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BB3FA5B-FD61-4D0C-A1FD-966B61A4A0CC}"/>
                </a:ext>
              </a:extLst>
            </p:cNvPr>
            <p:cNvCxnSpPr>
              <a:cxnSpLocks/>
              <a:stCxn id="80" idx="1"/>
              <a:endCxn id="83"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DA9FA3-A5D3-4F75-B2FF-CC03FD20B0B8}"/>
                </a:ext>
              </a:extLst>
            </p:cNvPr>
            <p:cNvCxnSpPr>
              <a:cxnSpLocks/>
              <a:stCxn id="80" idx="3"/>
              <a:endCxn id="9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D6E2170-672C-4323-9BD4-7C914A8D3FE1}"/>
                </a:ext>
              </a:extLst>
            </p:cNvPr>
            <p:cNvCxnSpPr>
              <a:cxnSpLocks/>
              <a:stCxn id="83" idx="4"/>
              <a:endCxn id="9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E0224F8-56E2-4348-9C44-BFFFAE8D3BD2}"/>
                </a:ext>
              </a:extLst>
            </p:cNvPr>
            <p:cNvCxnSpPr>
              <a:cxnSpLocks/>
              <a:stCxn id="79" idx="5"/>
              <a:endCxn id="9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E518D86-131C-43F4-8CC3-0E332BDD6987}"/>
                </a:ext>
              </a:extLst>
            </p:cNvPr>
            <p:cNvCxnSpPr>
              <a:cxnSpLocks/>
              <a:stCxn id="80" idx="7"/>
              <a:endCxn id="81"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6DBFD56-C983-4980-BA98-0300F3E0BA7D}"/>
                </a:ext>
              </a:extLst>
            </p:cNvPr>
            <p:cNvCxnSpPr>
              <a:cxnSpLocks/>
              <a:stCxn id="78" idx="7"/>
              <a:endCxn id="84"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C0EC1F2-EA36-47D1-A09C-6F503CE81DF4}"/>
                </a:ext>
              </a:extLst>
            </p:cNvPr>
            <p:cNvCxnSpPr>
              <a:cxnSpLocks/>
              <a:endCxn id="80"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17CF5E44-2E21-49E0-952F-39142C621C7B}"/>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EF7D99BB-841E-4C36-810A-60D9A6CB4680}"/>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AA0099CD-DCBC-48FD-A2B4-C8377F450AF4}"/>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D69200EE-057D-4471-A7DF-CC85320D2FE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82D47DB6-0FC1-490E-ABB8-09B36814703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D9AC2336-C83A-4F7E-938C-6A72B5B07FBA}"/>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05D5977E-4917-4BAC-BCCB-4F0B35BF061C}"/>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2E14A5A5-1C41-4B74-BE6D-A05319B26279}"/>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4B058324-E391-4C56-B365-801B71400E6D}"/>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5AE49F41-91C8-430D-89FD-3031DC80D6B8}"/>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811B798F-2551-4D6A-9C15-6F32B5249F9F}"/>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D045CEDE-1DCE-4307-B6FB-9D2C286A12AB}"/>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EDF27C67-A54A-4C08-841F-842D3FA7B4E4}"/>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040265A9-6A77-4D96-A3F9-1DC8578AC0D7}"/>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3AD3D192-347C-49CD-98C4-B6C91CB8F2C8}"/>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9362B423-F9FB-44A2-B706-DA576E1094FE}"/>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D71740D5-75D8-4752-B6D4-C7A951D1A363}"/>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F4541F7D-3FF4-465F-B87F-32DB5CC9E150}"/>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77BA4584-2EFB-4A5C-91B7-74DD1237F53D}"/>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DC770977-D442-473C-9CD2-9F58CDB3C779}"/>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9" name="Straight Connector 88">
              <a:extLst>
                <a:ext uri="{FF2B5EF4-FFF2-40B4-BE49-F238E27FC236}">
                  <a16:creationId xmlns:a16="http://schemas.microsoft.com/office/drawing/2014/main" id="{C3463333-7624-4576-93F2-5B93BDC87ADB}"/>
                </a:ext>
              </a:extLst>
            </p:cNvPr>
            <p:cNvCxnSpPr>
              <a:cxnSpLocks/>
              <a:stCxn id="88" idx="2"/>
              <a:endCxn id="70"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0541D5E-084B-4A36-A768-7395902E2F74}"/>
                </a:ext>
              </a:extLst>
            </p:cNvPr>
            <p:cNvCxnSpPr>
              <a:cxnSpLocks/>
              <a:stCxn id="71" idx="4"/>
              <a:endCxn id="72"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7F60CBB-6FAB-44B4-9223-B9B26619C7C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2" name="Straight Connector 91">
              <a:extLst>
                <a:ext uri="{FF2B5EF4-FFF2-40B4-BE49-F238E27FC236}">
                  <a16:creationId xmlns:a16="http://schemas.microsoft.com/office/drawing/2014/main" id="{0D6FF60E-F2BC-4C1C-BB93-8B378F709316}"/>
                </a:ext>
              </a:extLst>
            </p:cNvPr>
            <p:cNvCxnSpPr>
              <a:cxnSpLocks/>
              <a:stCxn id="9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C3D58D-BB39-468F-879E-BD195E600F8E}"/>
                </a:ext>
              </a:extLst>
            </p:cNvPr>
            <p:cNvCxnSpPr>
              <a:cxnSpLocks/>
              <a:stCxn id="9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9561494-3D15-4E31-AB35-92D964FA8A10}"/>
                </a:ext>
              </a:extLst>
            </p:cNvPr>
            <p:cNvCxnSpPr>
              <a:cxnSpLocks/>
              <a:stCxn id="9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5E7F229-D802-4DB1-B858-A24CC7D0AD23}"/>
                </a:ext>
              </a:extLst>
            </p:cNvPr>
            <p:cNvCxnSpPr>
              <a:cxnSpLocks/>
              <a:endCxn id="71"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6" name="Chord 95">
              <a:extLst>
                <a:ext uri="{FF2B5EF4-FFF2-40B4-BE49-F238E27FC236}">
                  <a16:creationId xmlns:a16="http://schemas.microsoft.com/office/drawing/2014/main" id="{8744E469-F725-4A40-923A-E8B608BAFD99}"/>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 name="Chord 96">
              <a:extLst>
                <a:ext uri="{FF2B5EF4-FFF2-40B4-BE49-F238E27FC236}">
                  <a16:creationId xmlns:a16="http://schemas.microsoft.com/office/drawing/2014/main" id="{DEC433C4-12C2-48DB-8FF8-516F829A32C0}"/>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8" name="Straight Connector 97">
              <a:extLst>
                <a:ext uri="{FF2B5EF4-FFF2-40B4-BE49-F238E27FC236}">
                  <a16:creationId xmlns:a16="http://schemas.microsoft.com/office/drawing/2014/main" id="{0C159EC0-A2AD-4201-A027-3823A009AE93}"/>
                </a:ext>
              </a:extLst>
            </p:cNvPr>
            <p:cNvCxnSpPr>
              <a:cxnSpLocks/>
              <a:stCxn id="96" idx="1"/>
              <a:endCxn id="78"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C19D577-784E-4E7C-BBEE-F476821103A8}"/>
                </a:ext>
              </a:extLst>
            </p:cNvPr>
            <p:cNvCxnSpPr>
              <a:cxnSpLocks/>
              <a:endCxn id="150"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C9508EC-09F7-49D8-9A0A-83F2AB46BE4F}"/>
                </a:ext>
              </a:extLst>
            </p:cNvPr>
            <p:cNvCxnSpPr>
              <a:cxnSpLocks/>
              <a:endCxn id="165"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D68CB2-2F76-43D2-9B7B-558AD037ABA0}"/>
                </a:ext>
              </a:extLst>
            </p:cNvPr>
            <p:cNvCxnSpPr>
              <a:cxnSpLocks/>
              <a:stCxn id="150" idx="0"/>
              <a:endCxn id="165"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B6F817F-2941-4DA8-981A-CFBD54461A3F}"/>
                </a:ext>
              </a:extLst>
            </p:cNvPr>
            <p:cNvCxnSpPr>
              <a:cxnSpLocks/>
              <a:stCxn id="216" idx="2"/>
              <a:endCxn id="152"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0F03842-7C39-4C2A-AE7E-6034C6E67B54}"/>
                </a:ext>
              </a:extLst>
            </p:cNvPr>
            <p:cNvCxnSpPr>
              <a:cxnSpLocks/>
              <a:stCxn id="150" idx="7"/>
              <a:endCxn id="152"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571128D-9CB7-42A2-A347-1DBF1E8DF706}"/>
                </a:ext>
              </a:extLst>
            </p:cNvPr>
            <p:cNvCxnSpPr>
              <a:cxnSpLocks/>
              <a:endCxn id="165"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89AB889-2C82-4580-9C9C-9004C5DAD5C4}"/>
                </a:ext>
              </a:extLst>
            </p:cNvPr>
            <p:cNvCxnSpPr>
              <a:cxnSpLocks/>
              <a:stCxn id="165" idx="6"/>
              <a:endCxn id="152"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326075-8BF6-4AF0-9DAB-6A1696CDEB0B}"/>
                </a:ext>
              </a:extLst>
            </p:cNvPr>
            <p:cNvCxnSpPr>
              <a:cxnSpLocks/>
              <a:stCxn id="151" idx="0"/>
              <a:endCxn id="152"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1061A4C-9B3B-4E89-AE59-3CB1559EC1AC}"/>
                </a:ext>
              </a:extLst>
            </p:cNvPr>
            <p:cNvCxnSpPr>
              <a:cxnSpLocks/>
              <a:stCxn id="154" idx="1"/>
              <a:endCxn id="152"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06E4AAF-A421-4D5C-966D-856A44868D31}"/>
                </a:ext>
              </a:extLst>
            </p:cNvPr>
            <p:cNvCxnSpPr>
              <a:cxnSpLocks/>
              <a:stCxn id="154" idx="0"/>
              <a:endCxn id="153"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005EEC3-AC89-408C-A5EF-1E47FB595366}"/>
                </a:ext>
              </a:extLst>
            </p:cNvPr>
            <p:cNvCxnSpPr>
              <a:cxnSpLocks/>
              <a:stCxn id="153" idx="2"/>
              <a:endCxn id="152"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C3E8222-BB5D-4DB2-8851-A73F986F1DA1}"/>
                </a:ext>
              </a:extLst>
            </p:cNvPr>
            <p:cNvCxnSpPr>
              <a:cxnSpLocks/>
              <a:stCxn id="153" idx="7"/>
              <a:endCxn id="161"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50799B-9BAD-4164-9ABF-2C32EEAADA70}"/>
                </a:ext>
              </a:extLst>
            </p:cNvPr>
            <p:cNvCxnSpPr>
              <a:cxnSpLocks/>
              <a:stCxn id="153" idx="6"/>
              <a:endCxn id="160"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CB45B44-DE41-492A-B3E1-66220407B79A}"/>
                </a:ext>
              </a:extLst>
            </p:cNvPr>
            <p:cNvCxnSpPr>
              <a:cxnSpLocks/>
              <a:stCxn id="160" idx="7"/>
              <a:endCxn id="161"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B9C69DC-EBA9-4E77-9FCF-ACAB2088705E}"/>
                </a:ext>
              </a:extLst>
            </p:cNvPr>
            <p:cNvCxnSpPr>
              <a:cxnSpLocks/>
              <a:stCxn id="217" idx="1"/>
              <a:endCxn id="152"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4E41B96-1FB5-4C10-B035-0C908E0A65B4}"/>
                </a:ext>
              </a:extLst>
            </p:cNvPr>
            <p:cNvCxnSpPr>
              <a:cxnSpLocks/>
              <a:endCxn id="150"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1ADD220-3CD6-4C54-9D7C-65A8EF667C24}"/>
                </a:ext>
              </a:extLst>
            </p:cNvPr>
            <p:cNvCxnSpPr>
              <a:cxnSpLocks/>
              <a:stCxn id="151" idx="2"/>
              <a:endCxn id="150"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ECCDFA4-A099-47D8-BCBB-AD5600F3F497}"/>
                </a:ext>
              </a:extLst>
            </p:cNvPr>
            <p:cNvCxnSpPr>
              <a:cxnSpLocks/>
              <a:stCxn id="166" idx="0"/>
              <a:endCxn id="150"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C53DA36-2147-4FD7-9BFA-95DB7732D529}"/>
                </a:ext>
              </a:extLst>
            </p:cNvPr>
            <p:cNvCxnSpPr>
              <a:cxnSpLocks/>
              <a:endCxn id="150"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4E4D205-2440-4B6A-811C-21CC9F502C9B}"/>
                </a:ext>
              </a:extLst>
            </p:cNvPr>
            <p:cNvCxnSpPr>
              <a:cxnSpLocks/>
              <a:stCxn id="166" idx="2"/>
              <a:endCxn id="151"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8A17320-AD7D-419E-AC84-603DA2FBB91D}"/>
                </a:ext>
              </a:extLst>
            </p:cNvPr>
            <p:cNvCxnSpPr>
              <a:cxnSpLocks/>
              <a:stCxn id="154" idx="2"/>
              <a:endCxn id="151"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981F5EA-0616-4311-BFC0-98D16CA0224E}"/>
                </a:ext>
              </a:extLst>
            </p:cNvPr>
            <p:cNvCxnSpPr>
              <a:cxnSpLocks/>
              <a:stCxn id="154"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763604C-D3F9-4428-8620-8B0685147620}"/>
                </a:ext>
              </a:extLst>
            </p:cNvPr>
            <p:cNvCxnSpPr>
              <a:cxnSpLocks/>
              <a:stCxn id="155"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980E1B7-617D-48C6-BA81-422C40CF5C92}"/>
                </a:ext>
              </a:extLst>
            </p:cNvPr>
            <p:cNvCxnSpPr>
              <a:cxnSpLocks/>
              <a:stCxn id="155" idx="2"/>
              <a:endCxn id="154"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3D58B72-21EE-470D-A7DD-271F957E2A9D}"/>
                </a:ext>
              </a:extLst>
            </p:cNvPr>
            <p:cNvCxnSpPr>
              <a:cxnSpLocks/>
              <a:stCxn id="160" idx="4"/>
              <a:endCxn id="155"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D24E87-B765-4C1F-95D1-D1AEB986D72B}"/>
                </a:ext>
              </a:extLst>
            </p:cNvPr>
            <p:cNvCxnSpPr>
              <a:cxnSpLocks/>
              <a:stCxn id="159" idx="3"/>
              <a:endCxn id="155"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7CBFEA-1A7F-44CB-9953-4A1321023BF5}"/>
                </a:ext>
              </a:extLst>
            </p:cNvPr>
            <p:cNvCxnSpPr>
              <a:cxnSpLocks/>
              <a:stCxn id="159" idx="2"/>
              <a:endCxn id="160"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9492CF9-5B47-448A-A45B-F314A8D9DC8F}"/>
                </a:ext>
              </a:extLst>
            </p:cNvPr>
            <p:cNvCxnSpPr>
              <a:cxnSpLocks/>
              <a:stCxn id="159" idx="1"/>
              <a:endCxn id="161"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0BAA443-A8DA-4734-A8DB-CDEF0331D57A}"/>
                </a:ext>
              </a:extLst>
            </p:cNvPr>
            <p:cNvCxnSpPr>
              <a:cxnSpLocks/>
              <a:stCxn id="157" idx="1"/>
              <a:endCxn id="161"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88DFF05-6489-49AB-8B0B-643FAA2322BD}"/>
                </a:ext>
              </a:extLst>
            </p:cNvPr>
            <p:cNvCxnSpPr>
              <a:cxnSpLocks/>
              <a:stCxn id="157" idx="0"/>
              <a:endCxn id="158"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597727D-D2C1-44EE-982C-A56F6995ED81}"/>
                </a:ext>
              </a:extLst>
            </p:cNvPr>
            <p:cNvCxnSpPr>
              <a:cxnSpLocks/>
              <a:stCxn id="163" idx="0"/>
              <a:endCxn id="162"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74FB929-F00B-4430-AC83-78D08B8B85F7}"/>
                </a:ext>
              </a:extLst>
            </p:cNvPr>
            <p:cNvCxnSpPr>
              <a:cxnSpLocks/>
              <a:stCxn id="191" idx="7"/>
              <a:endCxn id="162"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24089F7-A8A8-4BD9-90EB-3397569D0F78}"/>
                </a:ext>
              </a:extLst>
            </p:cNvPr>
            <p:cNvCxnSpPr>
              <a:cxnSpLocks/>
              <a:endCxn id="163"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3CFA555-620B-4F0B-B6EB-D73C89C6BD10}"/>
                </a:ext>
              </a:extLst>
            </p:cNvPr>
            <p:cNvCxnSpPr>
              <a:cxnSpLocks/>
              <a:stCxn id="190" idx="5"/>
              <a:endCxn id="164"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14121CF-81CE-430E-B9EA-24CE01343D05}"/>
                </a:ext>
              </a:extLst>
            </p:cNvPr>
            <p:cNvCxnSpPr>
              <a:cxnSpLocks/>
              <a:endCxn id="164"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BC8D0BB-5A19-4C5D-989F-645606FA1C30}"/>
                </a:ext>
              </a:extLst>
            </p:cNvPr>
            <p:cNvCxnSpPr>
              <a:cxnSpLocks/>
              <a:stCxn id="164"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BD80411-850D-47E5-96AE-9C5718309975}"/>
                </a:ext>
              </a:extLst>
            </p:cNvPr>
            <p:cNvCxnSpPr>
              <a:cxnSpLocks/>
              <a:stCxn id="164" idx="3"/>
              <a:endCxn id="156"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56A89C1-02DC-44A3-92B6-CA04572C6654}"/>
                </a:ext>
              </a:extLst>
            </p:cNvPr>
            <p:cNvCxnSpPr>
              <a:cxnSpLocks/>
              <a:stCxn id="164" idx="1"/>
              <a:endCxn id="157"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CA223B8-6D44-4D5F-A81D-F9CECFAA3CC3}"/>
                </a:ext>
              </a:extLst>
            </p:cNvPr>
            <p:cNvCxnSpPr>
              <a:cxnSpLocks/>
              <a:stCxn id="163" idx="2"/>
              <a:endCxn id="157"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7B36F01-8777-429E-85D3-111AF61CAF46}"/>
                </a:ext>
              </a:extLst>
            </p:cNvPr>
            <p:cNvCxnSpPr>
              <a:cxnSpLocks/>
              <a:stCxn id="162" idx="3"/>
              <a:endCxn id="157"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4964E49-CEE8-47FD-9334-48EEDDB174D3}"/>
                </a:ext>
              </a:extLst>
            </p:cNvPr>
            <p:cNvCxnSpPr>
              <a:cxnSpLocks/>
              <a:stCxn id="162" idx="2"/>
              <a:endCxn id="158"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08F64A-10DF-4871-BFC2-4DA455925ABD}"/>
                </a:ext>
              </a:extLst>
            </p:cNvPr>
            <p:cNvCxnSpPr>
              <a:cxnSpLocks/>
              <a:stCxn id="158" idx="1"/>
              <a:endCxn id="161"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92EB4C4-6A5A-4BE6-8F66-5551FF7C0361}"/>
                </a:ext>
              </a:extLst>
            </p:cNvPr>
            <p:cNvCxnSpPr>
              <a:cxnSpLocks/>
              <a:stCxn id="157" idx="2"/>
              <a:endCxn id="159"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BE39991-4B44-4157-A44E-75654CF02B92}"/>
                </a:ext>
              </a:extLst>
            </p:cNvPr>
            <p:cNvCxnSpPr>
              <a:cxnSpLocks/>
              <a:stCxn id="156" idx="1"/>
              <a:endCxn id="159"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83E32E7-C7D6-4654-AC46-14BE3FCD0414}"/>
                </a:ext>
              </a:extLst>
            </p:cNvPr>
            <p:cNvCxnSpPr>
              <a:cxnSpLocks/>
              <a:stCxn id="156" idx="3"/>
              <a:endCxn id="167"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7160883-148E-47DB-A82C-441CF123C7C6}"/>
                </a:ext>
              </a:extLst>
            </p:cNvPr>
            <p:cNvCxnSpPr>
              <a:cxnSpLocks/>
              <a:stCxn id="159" idx="4"/>
              <a:endCxn id="167"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1E02E5E-5C64-4B53-874C-D52FCED2DBA2}"/>
                </a:ext>
              </a:extLst>
            </p:cNvPr>
            <p:cNvCxnSpPr>
              <a:cxnSpLocks/>
              <a:stCxn id="155" idx="5"/>
              <a:endCxn id="167"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7759CCC-EEDC-44F7-BF21-2F2806CED068}"/>
                </a:ext>
              </a:extLst>
            </p:cNvPr>
            <p:cNvCxnSpPr>
              <a:cxnSpLocks/>
              <a:stCxn id="156" idx="7"/>
              <a:endCxn id="157"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F815A91-B443-4320-B53F-5F9F616DD7D6}"/>
                </a:ext>
              </a:extLst>
            </p:cNvPr>
            <p:cNvCxnSpPr>
              <a:cxnSpLocks/>
              <a:stCxn id="154" idx="7"/>
              <a:endCxn id="160"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2F00E5F-A512-4FE2-A44D-50AFDD751C90}"/>
                </a:ext>
              </a:extLst>
            </p:cNvPr>
            <p:cNvCxnSpPr>
              <a:cxnSpLocks/>
              <a:endCxn id="156"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9C71331-10AA-45E8-BB24-11D9225B4E6F}"/>
                </a:ext>
              </a:extLst>
            </p:cNvPr>
            <p:cNvCxnSpPr>
              <a:cxnSpLocks/>
              <a:stCxn id="164" idx="7"/>
              <a:endCxn id="163"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36D2D771-68E2-4E11-9406-F0140CCDCB17}"/>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395335C5-65F4-445C-BFFC-F530BFC36322}"/>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D30CA48A-40B6-4103-83C0-338B86B70845}"/>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E888DCAE-287D-4428-941C-DB3C0975EE3A}"/>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50820BED-03EE-4DEA-843A-1A5907695A5F}"/>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D53A4B23-308A-4DE9-9B63-3107AD5D366A}"/>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80103224-44E5-419B-B917-EC922E6B198F}"/>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B1E02B6D-712D-4439-8DA7-5CF801B02D7D}"/>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B7F0DCA3-8149-45E9-AC18-B3C380A82498}"/>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2E459C2C-BAB8-4D48-A49F-2555292CADD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D59BCB69-5746-47ED-A0E5-4FFA9DB2DC03}"/>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7DD77568-94B0-4C5A-B35E-3658D4EFE37F}"/>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Oval 161">
              <a:extLst>
                <a:ext uri="{FF2B5EF4-FFF2-40B4-BE49-F238E27FC236}">
                  <a16:creationId xmlns:a16="http://schemas.microsoft.com/office/drawing/2014/main" id="{E493C9C2-2F67-4436-8770-462C82E92ED3}"/>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Oval 162">
              <a:extLst>
                <a:ext uri="{FF2B5EF4-FFF2-40B4-BE49-F238E27FC236}">
                  <a16:creationId xmlns:a16="http://schemas.microsoft.com/office/drawing/2014/main" id="{CD7D5D23-B798-49B5-B4D6-EE559BA22DAF}"/>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4" name="Oval 163">
              <a:extLst>
                <a:ext uri="{FF2B5EF4-FFF2-40B4-BE49-F238E27FC236}">
                  <a16:creationId xmlns:a16="http://schemas.microsoft.com/office/drawing/2014/main" id="{262ACE96-126A-47F7-959D-7155259D313B}"/>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5" name="Oval 164">
              <a:extLst>
                <a:ext uri="{FF2B5EF4-FFF2-40B4-BE49-F238E27FC236}">
                  <a16:creationId xmlns:a16="http://schemas.microsoft.com/office/drawing/2014/main" id="{1D3590B8-F2B7-4403-8401-FB5873A4BA7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6" name="Chord 165">
              <a:extLst>
                <a:ext uri="{FF2B5EF4-FFF2-40B4-BE49-F238E27FC236}">
                  <a16:creationId xmlns:a16="http://schemas.microsoft.com/office/drawing/2014/main" id="{14E51465-AE4D-4E9B-BAF1-A18351C3A6B9}"/>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7" name="Chord 166">
              <a:extLst>
                <a:ext uri="{FF2B5EF4-FFF2-40B4-BE49-F238E27FC236}">
                  <a16:creationId xmlns:a16="http://schemas.microsoft.com/office/drawing/2014/main" id="{C4B6D497-A88B-44C2-8254-4568065BDF61}"/>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8" name="Straight Connector 167">
              <a:extLst>
                <a:ext uri="{FF2B5EF4-FFF2-40B4-BE49-F238E27FC236}">
                  <a16:creationId xmlns:a16="http://schemas.microsoft.com/office/drawing/2014/main" id="{A9CFEE19-765E-4C64-A14E-C4DA3555F020}"/>
                </a:ext>
              </a:extLst>
            </p:cNvPr>
            <p:cNvCxnSpPr>
              <a:cxnSpLocks/>
              <a:stCxn id="166" idx="1"/>
              <a:endCxn id="154"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C5E669-7A85-486A-9E23-0A64A980DEE9}"/>
                </a:ext>
              </a:extLst>
            </p:cNvPr>
            <p:cNvCxnSpPr>
              <a:cxnSpLocks/>
              <a:stCxn id="188" idx="6"/>
              <a:endCxn id="162"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F5153AB-0CAA-46C1-8BD9-B3077EB459C3}"/>
                </a:ext>
              </a:extLst>
            </p:cNvPr>
            <p:cNvCxnSpPr>
              <a:cxnSpLocks/>
              <a:stCxn id="185" idx="4"/>
              <a:endCxn id="191"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200F5B4-D5BF-40E2-922F-7758D731D5F7}"/>
                </a:ext>
              </a:extLst>
            </p:cNvPr>
            <p:cNvCxnSpPr>
              <a:cxnSpLocks/>
              <a:stCxn id="191" idx="4"/>
              <a:endCxn id="190"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C7CDDED-9AA9-44EB-9C8A-9BCD5228C53E}"/>
                </a:ext>
              </a:extLst>
            </p:cNvPr>
            <p:cNvCxnSpPr>
              <a:cxnSpLocks/>
              <a:stCxn id="189"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6428911-4491-4FDF-BC7B-38D77A1ECE1F}"/>
                </a:ext>
              </a:extLst>
            </p:cNvPr>
            <p:cNvCxnSpPr>
              <a:cxnSpLocks/>
              <a:stCxn id="189" idx="0"/>
              <a:endCxn id="190"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49BB463-C0D1-4EA2-AA7E-3BB9C4799442}"/>
                </a:ext>
              </a:extLst>
            </p:cNvPr>
            <p:cNvCxnSpPr>
              <a:cxnSpLocks/>
              <a:stCxn id="199" idx="1"/>
              <a:endCxn id="185"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3143CA2-E388-42AE-B8B5-01B11EA40A53}"/>
                </a:ext>
              </a:extLst>
            </p:cNvPr>
            <p:cNvCxnSpPr>
              <a:cxnSpLocks/>
              <a:stCxn id="190" idx="2"/>
              <a:endCxn id="19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FE177AC-402E-47F5-932A-27AFC4F92F84}"/>
                </a:ext>
              </a:extLst>
            </p:cNvPr>
            <p:cNvCxnSpPr>
              <a:cxnSpLocks/>
              <a:stCxn id="189"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0031032A-E3A0-415F-8B7B-4E8C875039A8}"/>
                </a:ext>
              </a:extLst>
            </p:cNvPr>
            <p:cNvCxnSpPr>
              <a:cxnSpLocks/>
              <a:stCxn id="162" idx="1"/>
              <a:endCxn id="69"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F3A34D3-B2D7-49CF-B538-961D81F20608}"/>
                </a:ext>
              </a:extLst>
            </p:cNvPr>
            <p:cNvCxnSpPr>
              <a:cxnSpLocks/>
              <a:stCxn id="187" idx="6"/>
              <a:endCxn id="186"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2BE3332-3913-4901-A7A6-A5C1E1767A9C}"/>
                </a:ext>
              </a:extLst>
            </p:cNvPr>
            <p:cNvCxnSpPr>
              <a:cxnSpLocks/>
              <a:stCxn id="185" idx="7"/>
              <a:endCxn id="187"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3C962D8-AD7A-4BF3-9836-4DB5F61CAC52}"/>
                </a:ext>
              </a:extLst>
            </p:cNvPr>
            <p:cNvCxnSpPr>
              <a:cxnSpLocks/>
              <a:stCxn id="185" idx="5"/>
              <a:endCxn id="188"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704F307-4B3F-4234-9016-83AAE67CE1AC}"/>
                </a:ext>
              </a:extLst>
            </p:cNvPr>
            <p:cNvCxnSpPr>
              <a:cxnSpLocks/>
              <a:stCxn id="186" idx="3"/>
              <a:endCxn id="188"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23B5D4D-4005-430E-9D51-6BC86DE9B4FE}"/>
                </a:ext>
              </a:extLst>
            </p:cNvPr>
            <p:cNvCxnSpPr>
              <a:cxnSpLocks/>
              <a:stCxn id="188" idx="4"/>
              <a:endCxn id="191"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F2E15A8D-A718-4073-9D7F-949F46729E5B}"/>
                </a:ext>
              </a:extLst>
            </p:cNvPr>
            <p:cNvCxnSpPr>
              <a:cxnSpLocks/>
              <a:stCxn id="164" idx="2"/>
              <a:endCxn id="189"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A07AB77-FFD8-4EEB-94EB-B30F86FD75A8}"/>
                </a:ext>
              </a:extLst>
            </p:cNvPr>
            <p:cNvCxnSpPr>
              <a:cxnSpLocks/>
              <a:endCxn id="189"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58DCF9DA-F42D-4A06-BF48-BD1A437E5CE1}"/>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896C5296-F383-4966-9C58-E1C3982660CA}"/>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Oval 186">
              <a:extLst>
                <a:ext uri="{FF2B5EF4-FFF2-40B4-BE49-F238E27FC236}">
                  <a16:creationId xmlns:a16="http://schemas.microsoft.com/office/drawing/2014/main" id="{DC14F01D-6ACE-4EE3-800A-A40018E002DD}"/>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8" name="Oval 187">
              <a:extLst>
                <a:ext uri="{FF2B5EF4-FFF2-40B4-BE49-F238E27FC236}">
                  <a16:creationId xmlns:a16="http://schemas.microsoft.com/office/drawing/2014/main" id="{81D8FD68-8216-40CF-B4C9-10FA6D34223D}"/>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9" name="Oval 188">
              <a:extLst>
                <a:ext uri="{FF2B5EF4-FFF2-40B4-BE49-F238E27FC236}">
                  <a16:creationId xmlns:a16="http://schemas.microsoft.com/office/drawing/2014/main" id="{93D7D2AF-25E3-45FD-9DBD-1F3B62D6DDD2}"/>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0" name="Oval 189">
              <a:extLst>
                <a:ext uri="{FF2B5EF4-FFF2-40B4-BE49-F238E27FC236}">
                  <a16:creationId xmlns:a16="http://schemas.microsoft.com/office/drawing/2014/main" id="{FF420EB2-F0A7-4A5D-AC6E-BEC1CCB2558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1" name="Oval 190">
              <a:extLst>
                <a:ext uri="{FF2B5EF4-FFF2-40B4-BE49-F238E27FC236}">
                  <a16:creationId xmlns:a16="http://schemas.microsoft.com/office/drawing/2014/main" id="{B91D0D4C-1B40-41C0-B4EF-808F92144CC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2" name="Straight Connector 191">
              <a:extLst>
                <a:ext uri="{FF2B5EF4-FFF2-40B4-BE49-F238E27FC236}">
                  <a16:creationId xmlns:a16="http://schemas.microsoft.com/office/drawing/2014/main" id="{CA67D946-A70A-48D4-AC38-9A9C52912197}"/>
                </a:ext>
              </a:extLst>
            </p:cNvPr>
            <p:cNvCxnSpPr>
              <a:cxnSpLocks/>
              <a:stCxn id="191"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6447A79-E843-4416-8BC9-5B224F613625}"/>
                </a:ext>
              </a:extLst>
            </p:cNvPr>
            <p:cNvCxnSpPr>
              <a:cxnSpLocks/>
              <a:stCxn id="187" idx="4"/>
              <a:endCxn id="188"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id="{89E8B336-C63C-4453-8B59-1B16EC94ECD5}"/>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5" name="Straight Connector 194">
              <a:extLst>
                <a:ext uri="{FF2B5EF4-FFF2-40B4-BE49-F238E27FC236}">
                  <a16:creationId xmlns:a16="http://schemas.microsoft.com/office/drawing/2014/main" id="{491FB3E0-1055-4E3B-AB6C-EEC0D18126C6}"/>
                </a:ext>
              </a:extLst>
            </p:cNvPr>
            <p:cNvCxnSpPr>
              <a:cxnSpLocks/>
              <a:stCxn id="194" idx="3"/>
              <a:endCxn id="158"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518B7083-7C8F-4CBF-96AB-CBA24AA6291C}"/>
                </a:ext>
              </a:extLst>
            </p:cNvPr>
            <p:cNvCxnSpPr>
              <a:cxnSpLocks/>
              <a:stCxn id="194" idx="2"/>
              <a:endCxn id="69"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69A5E5F-F1E2-4737-818F-EC1BB5DE0BD8}"/>
                </a:ext>
              </a:extLst>
            </p:cNvPr>
            <p:cNvCxnSpPr>
              <a:cxnSpLocks/>
              <a:stCxn id="187" idx="7"/>
              <a:endCxn id="71"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46EC880-29C1-4AAA-A109-4164AD5518FE}"/>
                </a:ext>
              </a:extLst>
            </p:cNvPr>
            <p:cNvCxnSpPr>
              <a:cxnSpLocks/>
              <a:endCxn id="187"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9" name="Chord 198">
              <a:extLst>
                <a:ext uri="{FF2B5EF4-FFF2-40B4-BE49-F238E27FC236}">
                  <a16:creationId xmlns:a16="http://schemas.microsoft.com/office/drawing/2014/main" id="{A82A9FC3-9C20-47A8-A879-C890E83EE027}"/>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00" name="Straight Connector 199">
              <a:extLst>
                <a:ext uri="{FF2B5EF4-FFF2-40B4-BE49-F238E27FC236}">
                  <a16:creationId xmlns:a16="http://schemas.microsoft.com/office/drawing/2014/main" id="{5B218041-5D63-4449-A4E9-21E666DAA903}"/>
                </a:ext>
              </a:extLst>
            </p:cNvPr>
            <p:cNvCxnSpPr>
              <a:cxnSpLocks/>
              <a:stCxn id="190"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CC3ABBF-4FA4-407D-B433-AD90776804DD}"/>
                </a:ext>
              </a:extLst>
            </p:cNvPr>
            <p:cNvCxnSpPr>
              <a:cxnSpLocks/>
              <a:stCxn id="186" idx="6"/>
              <a:endCxn id="69"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7FBD700-E065-46F7-8316-C0C3817445FC}"/>
                </a:ext>
              </a:extLst>
            </p:cNvPr>
            <p:cNvCxnSpPr>
              <a:cxnSpLocks/>
              <a:stCxn id="186" idx="5"/>
              <a:endCxn id="162"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BC1ED78-BEAD-48CC-8A06-66A53E575C8C}"/>
                </a:ext>
              </a:extLst>
            </p:cNvPr>
            <p:cNvCxnSpPr>
              <a:cxnSpLocks/>
              <a:stCxn id="71" idx="0"/>
              <a:endCxn id="186"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17A5493B-1E14-4FD0-9A0C-E19ADC51A2AE}"/>
                </a:ext>
              </a:extLst>
            </p:cNvPr>
            <p:cNvCxnSpPr>
              <a:cxnSpLocks/>
              <a:stCxn id="191" idx="5"/>
              <a:endCxn id="163"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58D19EA-8EE2-44FE-AAA8-E73C59D1708D}"/>
                </a:ext>
              </a:extLst>
            </p:cNvPr>
            <p:cNvCxnSpPr>
              <a:cxnSpLocks/>
              <a:stCxn id="158" idx="7"/>
              <a:endCxn id="69"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39E612E-BC0F-435B-9FCE-F2B34F5E3B6C}"/>
                </a:ext>
              </a:extLst>
            </p:cNvPr>
            <p:cNvCxnSpPr>
              <a:cxnSpLocks/>
              <a:stCxn id="87" idx="7"/>
              <a:endCxn id="194"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9EECAFC-9672-419C-A6E6-D4C1FC8EF0AB}"/>
                </a:ext>
              </a:extLst>
            </p:cNvPr>
            <p:cNvCxnSpPr>
              <a:cxnSpLocks/>
              <a:stCxn id="161" idx="7"/>
              <a:endCxn id="76"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E96A6595-2BB7-4B9F-ACC3-0B0488CB4989}"/>
                </a:ext>
              </a:extLst>
            </p:cNvPr>
            <p:cNvCxnSpPr>
              <a:cxnSpLocks/>
              <a:stCxn id="161" idx="6"/>
              <a:endCxn id="194"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F320D4E-9B5C-47DA-B831-B105898594D7}"/>
                </a:ext>
              </a:extLst>
            </p:cNvPr>
            <p:cNvCxnSpPr>
              <a:cxnSpLocks/>
              <a:stCxn id="77" idx="0"/>
              <a:endCxn id="161"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D134FCB-D62D-492E-9132-E0C0F00A69D1}"/>
                </a:ext>
              </a:extLst>
            </p:cNvPr>
            <p:cNvCxnSpPr>
              <a:cxnSpLocks/>
              <a:stCxn id="217" idx="0"/>
              <a:endCxn id="21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5CD0040-E97A-46E2-A542-BB4D204DDC9E}"/>
                </a:ext>
              </a:extLst>
            </p:cNvPr>
            <p:cNvCxnSpPr>
              <a:cxnSpLocks/>
              <a:stCxn id="85" idx="0"/>
              <a:endCxn id="21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CF3EE38-421B-4379-95C1-05329C719642}"/>
                </a:ext>
              </a:extLst>
            </p:cNvPr>
            <p:cNvCxnSpPr>
              <a:cxnSpLocks/>
              <a:stCxn id="84" idx="0"/>
              <a:endCxn id="21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BB15E70-5C9B-4B49-9E88-A980C84E5380}"/>
                </a:ext>
              </a:extLst>
            </p:cNvPr>
            <p:cNvCxnSpPr>
              <a:cxnSpLocks/>
              <a:stCxn id="161" idx="1"/>
              <a:endCxn id="21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6AF9CAB-274B-4AE2-AA79-CEE996E210A2}"/>
                </a:ext>
              </a:extLst>
            </p:cNvPr>
            <p:cNvCxnSpPr>
              <a:cxnSpLocks/>
              <a:stCxn id="77" idx="0"/>
              <a:endCxn id="21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53BC7BE-1231-48D5-8094-3F77C5952432}"/>
                </a:ext>
              </a:extLst>
            </p:cNvPr>
            <p:cNvCxnSpPr>
              <a:cxnSpLocks/>
              <a:stCxn id="218" idx="7"/>
              <a:endCxn id="21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3FCA00FA-8982-47FC-BDE4-D0740304D49F}"/>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7" name="Oval 216">
              <a:extLst>
                <a:ext uri="{FF2B5EF4-FFF2-40B4-BE49-F238E27FC236}">
                  <a16:creationId xmlns:a16="http://schemas.microsoft.com/office/drawing/2014/main" id="{5B97D01D-6534-451A-A7E1-45A04306A116}"/>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8" name="Oval 217">
              <a:extLst>
                <a:ext uri="{FF2B5EF4-FFF2-40B4-BE49-F238E27FC236}">
                  <a16:creationId xmlns:a16="http://schemas.microsoft.com/office/drawing/2014/main" id="{7D3E7208-904E-4DC6-B893-A04CE151A0DF}"/>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9" name="Straight Connector 218">
              <a:extLst>
                <a:ext uri="{FF2B5EF4-FFF2-40B4-BE49-F238E27FC236}">
                  <a16:creationId xmlns:a16="http://schemas.microsoft.com/office/drawing/2014/main" id="{23D950B3-95A0-4516-BCFB-85676BAB3CF1}"/>
                </a:ext>
              </a:extLst>
            </p:cNvPr>
            <p:cNvCxnSpPr>
              <a:cxnSpLocks/>
              <a:stCxn id="82" idx="0"/>
              <a:endCxn id="21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E5D73493-0D91-4AD7-81D4-879B6F19CABC}"/>
                </a:ext>
              </a:extLst>
            </p:cNvPr>
            <p:cNvCxnSpPr>
              <a:cxnSpLocks/>
              <a:endCxn id="82"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1"/>
          <p:cNvSpPr/>
          <p:nvPr userDrawn="1"/>
        </p:nvSpPr>
        <p:spPr>
          <a:xfrm flipH="1">
            <a:off x="1" y="0"/>
            <a:ext cx="4856130" cy="51482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050" b="1" dirty="0"/>
          </a:p>
        </p:txBody>
      </p:sp>
      <p:grpSp>
        <p:nvGrpSpPr>
          <p:cNvPr id="221" name="Group 220">
            <a:extLst>
              <a:ext uri="{FF2B5EF4-FFF2-40B4-BE49-F238E27FC236}">
                <a16:creationId xmlns:a16="http://schemas.microsoft.com/office/drawing/2014/main" id="{D471B4C0-230D-4D5B-87E5-915237020358}"/>
              </a:ext>
            </a:extLst>
          </p:cNvPr>
          <p:cNvGrpSpPr/>
          <p:nvPr userDrawn="1"/>
        </p:nvGrpSpPr>
        <p:grpSpPr>
          <a:xfrm>
            <a:off x="627751" y="2732042"/>
            <a:ext cx="3656227" cy="2010710"/>
            <a:chOff x="-548507" y="477868"/>
            <a:chExt cx="11570449" cy="6357177"/>
          </a:xfrm>
        </p:grpSpPr>
        <p:sp>
          <p:nvSpPr>
            <p:cNvPr id="222" name="Freeform: Shape 221">
              <a:extLst>
                <a:ext uri="{FF2B5EF4-FFF2-40B4-BE49-F238E27FC236}">
                  <a16:creationId xmlns:a16="http://schemas.microsoft.com/office/drawing/2014/main" id="{CB1EA1CC-D62F-4EC1-B629-9F4ED4352B1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sz="1050"/>
            </a:p>
          </p:txBody>
        </p:sp>
        <p:sp>
          <p:nvSpPr>
            <p:cNvPr id="223" name="Freeform: Shape 222">
              <a:extLst>
                <a:ext uri="{FF2B5EF4-FFF2-40B4-BE49-F238E27FC236}">
                  <a16:creationId xmlns:a16="http://schemas.microsoft.com/office/drawing/2014/main" id="{C29EE53B-E72B-4141-B92C-12EE26A8EBC7}"/>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sz="1050"/>
            </a:p>
          </p:txBody>
        </p:sp>
        <p:sp>
          <p:nvSpPr>
            <p:cNvPr id="224" name="Freeform: Shape 223">
              <a:extLst>
                <a:ext uri="{FF2B5EF4-FFF2-40B4-BE49-F238E27FC236}">
                  <a16:creationId xmlns:a16="http://schemas.microsoft.com/office/drawing/2014/main" id="{B7403EC8-953F-48C4-9E0F-88669304B2FA}"/>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sz="1050"/>
            </a:p>
          </p:txBody>
        </p:sp>
        <p:sp>
          <p:nvSpPr>
            <p:cNvPr id="225" name="Freeform: Shape 224">
              <a:extLst>
                <a:ext uri="{FF2B5EF4-FFF2-40B4-BE49-F238E27FC236}">
                  <a16:creationId xmlns:a16="http://schemas.microsoft.com/office/drawing/2014/main" id="{83817887-C486-4590-800F-F916E1EDCF60}"/>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sz="1050" dirty="0"/>
            </a:p>
          </p:txBody>
        </p:sp>
        <p:sp>
          <p:nvSpPr>
            <p:cNvPr id="226" name="Freeform: Shape 225">
              <a:extLst>
                <a:ext uri="{FF2B5EF4-FFF2-40B4-BE49-F238E27FC236}">
                  <a16:creationId xmlns:a16="http://schemas.microsoft.com/office/drawing/2014/main" id="{FB774720-9407-41F9-A025-029B6CA3260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sz="1050"/>
            </a:p>
          </p:txBody>
        </p:sp>
        <p:grpSp>
          <p:nvGrpSpPr>
            <p:cNvPr id="227" name="Group 226">
              <a:extLst>
                <a:ext uri="{FF2B5EF4-FFF2-40B4-BE49-F238E27FC236}">
                  <a16:creationId xmlns:a16="http://schemas.microsoft.com/office/drawing/2014/main" id="{D4D840EC-5F1E-4B0D-9FA0-C47935A6EF2D}"/>
                </a:ext>
              </a:extLst>
            </p:cNvPr>
            <p:cNvGrpSpPr/>
            <p:nvPr/>
          </p:nvGrpSpPr>
          <p:grpSpPr>
            <a:xfrm>
              <a:off x="1606" y="6382978"/>
              <a:ext cx="413937" cy="115242"/>
              <a:chOff x="5955" y="6353672"/>
              <a:chExt cx="413937" cy="115242"/>
            </a:xfrm>
          </p:grpSpPr>
          <p:sp>
            <p:nvSpPr>
              <p:cNvPr id="232" name="Rectangle: Rounded Corners 231">
                <a:extLst>
                  <a:ext uri="{FF2B5EF4-FFF2-40B4-BE49-F238E27FC236}">
                    <a16:creationId xmlns:a16="http://schemas.microsoft.com/office/drawing/2014/main" id="{F593C726-ECF0-4086-B086-5E2A05F09AB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3" name="Rectangle: Rounded Corners 232">
                <a:extLst>
                  <a:ext uri="{FF2B5EF4-FFF2-40B4-BE49-F238E27FC236}">
                    <a16:creationId xmlns:a16="http://schemas.microsoft.com/office/drawing/2014/main" id="{E5E7CD30-1A5A-4E1B-97A0-273864F7CD3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228" name="Group 227">
              <a:extLst>
                <a:ext uri="{FF2B5EF4-FFF2-40B4-BE49-F238E27FC236}">
                  <a16:creationId xmlns:a16="http://schemas.microsoft.com/office/drawing/2014/main" id="{866D85AD-6D3E-4043-B427-05D526872460}"/>
                </a:ext>
              </a:extLst>
            </p:cNvPr>
            <p:cNvGrpSpPr/>
            <p:nvPr/>
          </p:nvGrpSpPr>
          <p:grpSpPr>
            <a:xfrm>
              <a:off x="9855291" y="6381600"/>
              <a:ext cx="885989" cy="115242"/>
              <a:chOff x="5955" y="6353672"/>
              <a:chExt cx="413937" cy="115242"/>
            </a:xfrm>
          </p:grpSpPr>
          <p:sp>
            <p:nvSpPr>
              <p:cNvPr id="230" name="Rectangle: Rounded Corners 229">
                <a:extLst>
                  <a:ext uri="{FF2B5EF4-FFF2-40B4-BE49-F238E27FC236}">
                    <a16:creationId xmlns:a16="http://schemas.microsoft.com/office/drawing/2014/main" id="{B2C07104-D68E-4A95-8CBE-DBA9C3D51D2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1" name="Rectangle: Rounded Corners 230">
                <a:extLst>
                  <a:ext uri="{FF2B5EF4-FFF2-40B4-BE49-F238E27FC236}">
                    <a16:creationId xmlns:a16="http://schemas.microsoft.com/office/drawing/2014/main" id="{4B587C2F-C016-4D89-8417-A7AFB7A50100}"/>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
          <p:nvSpPr>
            <p:cNvPr id="229" name="Freeform: Shape 228">
              <a:extLst>
                <a:ext uri="{FF2B5EF4-FFF2-40B4-BE49-F238E27FC236}">
                  <a16:creationId xmlns:a16="http://schemas.microsoft.com/office/drawing/2014/main" id="{08C3B6B4-8E6A-4C9A-987B-5FE8E5E23561}"/>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sz="1050" dirty="0"/>
            </a:p>
          </p:txBody>
        </p:sp>
      </p:grpSp>
      <p:sp>
        <p:nvSpPr>
          <p:cNvPr id="6" name="Picture Placeholder 2">
            <a:extLst>
              <a:ext uri="{FF2B5EF4-FFF2-40B4-BE49-F238E27FC236}">
                <a16:creationId xmlns:a16="http://schemas.microsoft.com/office/drawing/2014/main" id="{35ACF33D-2983-4D30-B435-F08789E5CAC7}"/>
              </a:ext>
            </a:extLst>
          </p:cNvPr>
          <p:cNvSpPr>
            <a:spLocks noGrp="1"/>
          </p:cNvSpPr>
          <p:nvPr>
            <p:ph type="pic" idx="13" hasCustomPrompt="1"/>
          </p:nvPr>
        </p:nvSpPr>
        <p:spPr>
          <a:xfrm>
            <a:off x="1105691" y="2840727"/>
            <a:ext cx="2681038" cy="1645308"/>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9401188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E87A07B-B9C9-4EB5-BFAB-87CC6143AAE2}"/>
              </a:ext>
            </a:extLst>
          </p:cNvPr>
          <p:cNvGrpSpPr/>
          <p:nvPr userDrawn="1"/>
        </p:nvGrpSpPr>
        <p:grpSpPr>
          <a:xfrm>
            <a:off x="-74236" y="-78334"/>
            <a:ext cx="9306190" cy="5288975"/>
            <a:chOff x="-98982" y="-104349"/>
            <a:chExt cx="12408253" cy="7045442"/>
          </a:xfrm>
          <a:solidFill>
            <a:schemeClr val="bg1">
              <a:alpha val="10000"/>
            </a:schemeClr>
          </a:solidFill>
        </p:grpSpPr>
        <p:cxnSp>
          <p:nvCxnSpPr>
            <p:cNvPr id="3" name="Straight Connector 2">
              <a:extLst>
                <a:ext uri="{FF2B5EF4-FFF2-40B4-BE49-F238E27FC236}">
                  <a16:creationId xmlns:a16="http://schemas.microsoft.com/office/drawing/2014/main" id="{1EB1C4F5-6EA7-48B3-88D5-27A71208EC65}"/>
                </a:ext>
              </a:extLst>
            </p:cNvPr>
            <p:cNvCxnSpPr>
              <a:cxnSpLocks/>
              <a:stCxn id="66" idx="7"/>
              <a:endCxn id="64"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69F62E7-AA17-4563-811F-D614C902AAA2}"/>
                </a:ext>
              </a:extLst>
            </p:cNvPr>
            <p:cNvCxnSpPr>
              <a:cxnSpLocks/>
              <a:stCxn id="64" idx="4"/>
              <a:endCxn id="83"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2253338-A4E9-42CA-95C5-C93F9F1C21FD}"/>
                </a:ext>
              </a:extLst>
            </p:cNvPr>
            <p:cNvCxnSpPr>
              <a:cxnSpLocks/>
              <a:stCxn id="69" idx="2"/>
              <a:endCxn id="81"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917F0A-05E0-45B4-8B35-075CEF66C057}"/>
                </a:ext>
              </a:extLst>
            </p:cNvPr>
            <p:cNvCxnSpPr>
              <a:cxnSpLocks/>
              <a:stCxn id="83" idx="5"/>
              <a:endCxn id="69"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BB14053-796E-48B3-8DD0-92B42FE6A961}"/>
                </a:ext>
              </a:extLst>
            </p:cNvPr>
            <p:cNvCxnSpPr>
              <a:cxnSpLocks/>
              <a:stCxn id="64" idx="5"/>
              <a:endCxn id="82"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D5EBAA-6E75-4D4E-906F-1E0C17EE0590}"/>
                </a:ext>
              </a:extLst>
            </p:cNvPr>
            <p:cNvCxnSpPr>
              <a:cxnSpLocks/>
              <a:stCxn id="69" idx="0"/>
              <a:endCxn id="82"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897FAA4-C54B-4977-AFA5-571977EA1D2B}"/>
                </a:ext>
              </a:extLst>
            </p:cNvPr>
            <p:cNvCxnSpPr>
              <a:cxnSpLocks/>
              <a:stCxn id="83" idx="3"/>
              <a:endCxn id="81"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DCD467-B7D3-46E5-9231-4D55A5D265F9}"/>
                </a:ext>
              </a:extLst>
            </p:cNvPr>
            <p:cNvCxnSpPr>
              <a:cxnSpLocks/>
              <a:stCxn id="189" idx="7"/>
              <a:endCxn id="71"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B2BFF7-DD4E-4D21-9B49-8CBFEA0C51ED}"/>
                </a:ext>
              </a:extLst>
            </p:cNvPr>
            <p:cNvCxnSpPr>
              <a:cxnSpLocks/>
              <a:stCxn id="69" idx="7"/>
              <a:endCxn id="71"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4FC109-BB9A-464B-81DB-C2DC0BAB2400}"/>
                </a:ext>
              </a:extLst>
            </p:cNvPr>
            <p:cNvCxnSpPr>
              <a:cxnSpLocks/>
              <a:stCxn id="68"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31BDB41-CB75-4DDC-97E5-7F43CEE61B67}"/>
                </a:ext>
              </a:extLst>
            </p:cNvPr>
            <p:cNvCxnSpPr>
              <a:cxnSpLocks/>
              <a:stCxn id="83" idx="6"/>
              <a:endCxn id="82"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E36BDB8-55A0-447B-89C9-FCF843C55FD2}"/>
                </a:ext>
              </a:extLst>
            </p:cNvPr>
            <p:cNvCxnSpPr>
              <a:cxnSpLocks/>
              <a:stCxn id="68" idx="0"/>
              <a:endCxn id="81"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1A4D76A-CCC0-4C4D-925B-35DD751DC080}"/>
                </a:ext>
              </a:extLst>
            </p:cNvPr>
            <p:cNvCxnSpPr>
              <a:cxnSpLocks/>
              <a:stCxn id="82" idx="6"/>
              <a:endCxn id="71"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F765EAF-6FED-4438-8703-553CF69A4058}"/>
                </a:ext>
              </a:extLst>
            </p:cNvPr>
            <p:cNvCxnSpPr>
              <a:cxnSpLocks/>
              <a:stCxn id="70" idx="0"/>
              <a:endCxn id="71"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64520F-9D17-471F-BA69-1CD9FC8042BA}"/>
                </a:ext>
              </a:extLst>
            </p:cNvPr>
            <p:cNvCxnSpPr>
              <a:cxnSpLocks/>
              <a:stCxn id="73" idx="1"/>
              <a:endCxn id="71"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04BE38-0917-4332-81B8-30945DA0C4CE}"/>
                </a:ext>
              </a:extLst>
            </p:cNvPr>
            <p:cNvCxnSpPr>
              <a:cxnSpLocks/>
              <a:stCxn id="73" idx="0"/>
              <a:endCxn id="72"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129C94-29C0-4801-A214-6EF16171E907}"/>
                </a:ext>
              </a:extLst>
            </p:cNvPr>
            <p:cNvCxnSpPr>
              <a:cxnSpLocks/>
              <a:stCxn id="72" idx="2"/>
              <a:endCxn id="71"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D0D37D-49B1-4ACF-88B4-98FE577712B8}"/>
                </a:ext>
              </a:extLst>
            </p:cNvPr>
            <p:cNvCxnSpPr>
              <a:cxnSpLocks/>
              <a:stCxn id="72" idx="7"/>
              <a:endCxn id="212"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C68D30B-B535-41C6-85EE-8B1D98D13F2D}"/>
                </a:ext>
              </a:extLst>
            </p:cNvPr>
            <p:cNvCxnSpPr>
              <a:cxnSpLocks/>
              <a:stCxn id="72" idx="6"/>
              <a:endCxn id="79"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8AA2EC-59F2-460C-9755-165AF4DE3118}"/>
                </a:ext>
              </a:extLst>
            </p:cNvPr>
            <p:cNvCxnSpPr>
              <a:cxnSpLocks/>
              <a:stCxn id="79" idx="7"/>
              <a:endCxn id="80"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A3581D-F0C0-4C66-BCD6-4110FBE4ACBE}"/>
                </a:ext>
              </a:extLst>
            </p:cNvPr>
            <p:cNvCxnSpPr>
              <a:cxnSpLocks/>
              <a:stCxn id="65" idx="0"/>
              <a:endCxn id="64"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435FBD3-51DE-4CDC-9731-91B49C6C5B24}"/>
                </a:ext>
              </a:extLst>
            </p:cNvPr>
            <p:cNvCxnSpPr>
              <a:cxnSpLocks/>
              <a:stCxn id="81" idx="2"/>
              <a:endCxn id="65"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FB6EA9D-5D0E-4E7E-931B-C3628849650E}"/>
                </a:ext>
              </a:extLst>
            </p:cNvPr>
            <p:cNvCxnSpPr>
              <a:cxnSpLocks/>
              <a:stCxn id="68" idx="1"/>
              <a:endCxn id="65"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8C4E6BE-FEAD-45E5-AA0D-ABE7DCA46EB6}"/>
                </a:ext>
              </a:extLst>
            </p:cNvPr>
            <p:cNvCxnSpPr>
              <a:cxnSpLocks/>
              <a:stCxn id="67" idx="7"/>
              <a:endCxn id="65"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73BCAF-8B77-40E2-8E23-3198A85484D7}"/>
                </a:ext>
              </a:extLst>
            </p:cNvPr>
            <p:cNvCxnSpPr>
              <a:cxnSpLocks/>
              <a:stCxn id="66" idx="6"/>
              <a:endCxn id="65"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E39B779-A657-4FCC-BD1E-D6934CC26E3C}"/>
                </a:ext>
              </a:extLst>
            </p:cNvPr>
            <p:cNvCxnSpPr>
              <a:cxnSpLocks/>
              <a:stCxn id="86" idx="7"/>
              <a:endCxn id="66"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D21EA53-533B-41E6-90A5-EB02EAF27FD0}"/>
                </a:ext>
              </a:extLst>
            </p:cNvPr>
            <p:cNvCxnSpPr>
              <a:cxnSpLocks/>
              <a:stCxn id="86" idx="6"/>
              <a:endCxn id="67"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0A221A7-56AE-4834-9F53-63879236F8EF}"/>
                </a:ext>
              </a:extLst>
            </p:cNvPr>
            <p:cNvCxnSpPr>
              <a:cxnSpLocks/>
              <a:stCxn id="86"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A16F3CD-94B1-4826-9B52-0F6C416983CA}"/>
                </a:ext>
              </a:extLst>
            </p:cNvPr>
            <p:cNvCxnSpPr>
              <a:cxnSpLocks/>
              <a:stCxn id="67"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729B2E9-F43D-47CB-909A-13B9FF246CBD}"/>
                </a:ext>
              </a:extLst>
            </p:cNvPr>
            <p:cNvCxnSpPr>
              <a:cxnSpLocks/>
              <a:stCxn id="67"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2FA91ED-95F3-4032-9562-F1E7EE4A7F7D}"/>
                </a:ext>
              </a:extLst>
            </p:cNvPr>
            <p:cNvCxnSpPr>
              <a:cxnSpLocks/>
              <a:stCxn id="68"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5A1508-2FF2-459B-AC1C-6F2E56AF4FF4}"/>
                </a:ext>
              </a:extLst>
            </p:cNvPr>
            <p:cNvCxnSpPr>
              <a:cxnSpLocks/>
              <a:stCxn id="67" idx="6"/>
              <a:endCxn id="68"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2865CBE-5676-47B0-A298-CCDC36276CAC}"/>
                </a:ext>
              </a:extLst>
            </p:cNvPr>
            <p:cNvCxnSpPr>
              <a:cxnSpLocks/>
              <a:stCxn id="68" idx="6"/>
              <a:endCxn id="69"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568FA-D798-4A73-AC22-22E204E03630}"/>
                </a:ext>
              </a:extLst>
            </p:cNvPr>
            <p:cNvCxnSpPr>
              <a:cxnSpLocks/>
              <a:stCxn id="70" idx="2"/>
              <a:endCxn id="69"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676CAA-C527-4AD4-A645-59DD7D4A06F1}"/>
                </a:ext>
              </a:extLst>
            </p:cNvPr>
            <p:cNvCxnSpPr>
              <a:cxnSpLocks/>
              <a:stCxn id="91" idx="0"/>
              <a:endCxn id="69"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565FD2-0575-4C65-AE05-A5B8D764FFA0}"/>
                </a:ext>
              </a:extLst>
            </p:cNvPr>
            <p:cNvCxnSpPr>
              <a:cxnSpLocks/>
              <a:endCxn id="69"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7B40BDA-E6DD-467A-BCCB-110E9956A66F}"/>
                </a:ext>
              </a:extLst>
            </p:cNvPr>
            <p:cNvCxnSpPr>
              <a:cxnSpLocks/>
              <a:stCxn id="91" idx="2"/>
              <a:endCxn id="70"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28D8FB1-3F5E-4089-8365-759BF796C631}"/>
                </a:ext>
              </a:extLst>
            </p:cNvPr>
            <p:cNvCxnSpPr>
              <a:cxnSpLocks/>
              <a:stCxn id="73" idx="2"/>
              <a:endCxn id="70"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CD96295-1E4E-4A57-9C41-A59C40EF9E3D}"/>
                </a:ext>
              </a:extLst>
            </p:cNvPr>
            <p:cNvCxnSpPr>
              <a:cxnSpLocks/>
              <a:stCxn id="73"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9B68CFB-40CB-4FB7-A7B9-CD7ED3E82122}"/>
                </a:ext>
              </a:extLst>
            </p:cNvPr>
            <p:cNvCxnSpPr>
              <a:cxnSpLocks/>
              <a:stCxn id="74"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7EC1EF-1FEF-4815-90C0-480F9497D46F}"/>
                </a:ext>
              </a:extLst>
            </p:cNvPr>
            <p:cNvCxnSpPr>
              <a:cxnSpLocks/>
              <a:stCxn id="74" idx="2"/>
              <a:endCxn id="73"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E7DE5BD-9D83-44B6-B8F9-9B7C0FDB3D47}"/>
                </a:ext>
              </a:extLst>
            </p:cNvPr>
            <p:cNvCxnSpPr>
              <a:cxnSpLocks/>
              <a:stCxn id="79" idx="4"/>
              <a:endCxn id="74"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1B9A310-4B11-4E2C-8EC8-BE966E7F8F3B}"/>
                </a:ext>
              </a:extLst>
            </p:cNvPr>
            <p:cNvCxnSpPr>
              <a:cxnSpLocks/>
              <a:stCxn id="78" idx="3"/>
              <a:endCxn id="74"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43D9690-6322-4336-BEBB-96252799EAA4}"/>
                </a:ext>
              </a:extLst>
            </p:cNvPr>
            <p:cNvCxnSpPr>
              <a:cxnSpLocks/>
              <a:stCxn id="78" idx="2"/>
              <a:endCxn id="79"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A2BD385-E0BB-4264-BBB6-7EC55E67283E}"/>
                </a:ext>
              </a:extLst>
            </p:cNvPr>
            <p:cNvCxnSpPr>
              <a:cxnSpLocks/>
              <a:stCxn id="78" idx="1"/>
              <a:endCxn id="80"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29B89A2-1E5E-4EDF-8583-77FE80EFB105}"/>
                </a:ext>
              </a:extLst>
            </p:cNvPr>
            <p:cNvCxnSpPr>
              <a:cxnSpLocks/>
              <a:stCxn id="76" idx="1"/>
              <a:endCxn id="80"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310B4E4-7FDD-4853-A32C-30D094C09567}"/>
                </a:ext>
              </a:extLst>
            </p:cNvPr>
            <p:cNvCxnSpPr>
              <a:cxnSpLocks/>
              <a:stCxn id="76" idx="0"/>
              <a:endCxn id="77"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4014632-9A5A-4369-8CAB-CFD1C96391A0}"/>
                </a:ext>
              </a:extLst>
            </p:cNvPr>
            <p:cNvCxnSpPr>
              <a:cxnSpLocks/>
              <a:stCxn id="148" idx="7"/>
              <a:endCxn id="213"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FFB962-E4AA-440F-B1C7-4D0A76307622}"/>
                </a:ext>
              </a:extLst>
            </p:cNvPr>
            <p:cNvCxnSpPr>
              <a:cxnSpLocks/>
              <a:endCxn id="75"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CA6861-AE72-40A4-A01E-F04AF11216E4}"/>
                </a:ext>
              </a:extLst>
            </p:cNvPr>
            <p:cNvCxnSpPr>
              <a:cxnSpLocks/>
              <a:stCxn id="148" idx="0"/>
              <a:endCxn id="212"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C508A5-0312-4CF4-9E2D-75CCE86CDC08}"/>
                </a:ext>
              </a:extLst>
            </p:cNvPr>
            <p:cNvCxnSpPr>
              <a:cxnSpLocks/>
              <a:stCxn id="160" idx="0"/>
              <a:endCxn id="211"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C5CC6E6-E545-46E6-8EEC-BC1D0330FAAA}"/>
                </a:ext>
              </a:extLst>
            </p:cNvPr>
            <p:cNvCxnSpPr>
              <a:cxnSpLocks/>
              <a:stCxn id="160" idx="1"/>
              <a:endCxn id="77"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11E9AF-30B4-4767-86B1-39AF910DD5F3}"/>
                </a:ext>
              </a:extLst>
            </p:cNvPr>
            <p:cNvCxnSpPr>
              <a:cxnSpLocks/>
              <a:stCxn id="77" idx="2"/>
              <a:endCxn id="80"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018E72E-3819-47A7-A926-7A1B4FF3952D}"/>
                </a:ext>
              </a:extLst>
            </p:cNvPr>
            <p:cNvCxnSpPr>
              <a:cxnSpLocks/>
              <a:stCxn id="76" idx="2"/>
              <a:endCxn id="78"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5B15373-E32A-4180-82D0-1B01C5F9F8BA}"/>
                </a:ext>
              </a:extLst>
            </p:cNvPr>
            <p:cNvCxnSpPr>
              <a:cxnSpLocks/>
              <a:stCxn id="75" idx="1"/>
              <a:endCxn id="78"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B25FC7F-9550-4F4E-9954-B44B2D9664AB}"/>
                </a:ext>
              </a:extLst>
            </p:cNvPr>
            <p:cNvCxnSpPr>
              <a:cxnSpLocks/>
              <a:stCxn id="75" idx="3"/>
              <a:endCxn id="92"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EB2B460-2A6A-40AE-831A-9F78653DFFFC}"/>
                </a:ext>
              </a:extLst>
            </p:cNvPr>
            <p:cNvCxnSpPr>
              <a:cxnSpLocks/>
              <a:stCxn id="78" idx="4"/>
              <a:endCxn id="92"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9A8AC89-2161-4B24-BA1F-F0B24C333F0A}"/>
                </a:ext>
              </a:extLst>
            </p:cNvPr>
            <p:cNvCxnSpPr>
              <a:cxnSpLocks/>
              <a:stCxn id="74" idx="5"/>
              <a:endCxn id="92"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2317C8-10C1-439A-AD44-BD8353421565}"/>
                </a:ext>
              </a:extLst>
            </p:cNvPr>
            <p:cNvCxnSpPr>
              <a:cxnSpLocks/>
              <a:stCxn id="75" idx="7"/>
              <a:endCxn id="76"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F9AB5C9-A772-42CF-B340-8E808AA55796}"/>
                </a:ext>
              </a:extLst>
            </p:cNvPr>
            <p:cNvCxnSpPr>
              <a:cxnSpLocks/>
              <a:stCxn id="73" idx="7"/>
              <a:endCxn id="79"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A849B3B-249E-4A7E-BD0B-551332190B73}"/>
                </a:ext>
              </a:extLst>
            </p:cNvPr>
            <p:cNvCxnSpPr>
              <a:cxnSpLocks/>
              <a:endCxn id="75"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4D150C3F-2E85-4592-8D00-0011C1C83C57}"/>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8748531A-FA4A-4FB9-982B-A6AD1A9B5EC8}"/>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A0EEFF4E-A644-4126-B638-E102D841534F}"/>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AE4778C9-410A-4B1C-B8AE-D957F559A88A}"/>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FF542D6F-3357-4834-86CA-E3D567598B4E}"/>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F7C8F44D-9A93-4F3A-84FD-7E50F25BBF89}"/>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E3F786DE-F1A3-4F50-9514-E89EC8411A58}"/>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76AC81BD-BF53-4A89-94E8-FB485B84DFC8}"/>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4DBDBFDB-ECF6-4D3B-8440-D56EE4C3324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BEDAF695-4BF2-4229-A78F-06F9DD6B4E9D}"/>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17D9085C-35D1-44D8-B034-A61E654A2D2F}"/>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9F37F6DC-CEFD-4E84-A3BA-561BFD47CADF}"/>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CFDA1506-12C2-43C8-B9BA-EA58463C007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0083476C-D1CF-4D49-AA76-D7A39DE098D3}"/>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3B6110A2-0968-4EE5-A296-A2E8D08C8B84}"/>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6C558EAB-DA6D-4ACD-809E-3C119555A3C8}"/>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96DFA2C-0CB2-4B62-BC2F-5E884E24251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EF9408AE-79C2-45B0-B7DC-9EA027DD4E4E}"/>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77F5A5A0-D6C2-49F7-9716-BEBA6F7C24FF}"/>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C4690BFC-2B6D-4D46-BC35-808BE51AB241}"/>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4" name="Straight Connector 83">
              <a:extLst>
                <a:ext uri="{FF2B5EF4-FFF2-40B4-BE49-F238E27FC236}">
                  <a16:creationId xmlns:a16="http://schemas.microsoft.com/office/drawing/2014/main" id="{8670DB7E-FF90-4EE3-A40D-32F6570F624E}"/>
                </a:ext>
              </a:extLst>
            </p:cNvPr>
            <p:cNvCxnSpPr>
              <a:cxnSpLocks/>
              <a:stCxn id="83" idx="2"/>
              <a:endCxn id="65"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7516950-A61D-4741-BFDF-9DBD3294E833}"/>
                </a:ext>
              </a:extLst>
            </p:cNvPr>
            <p:cNvCxnSpPr>
              <a:cxnSpLocks/>
              <a:stCxn id="66" idx="4"/>
              <a:endCxn id="67"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D6EBD2D-6FEE-4D2C-A800-6C34500D44A5}"/>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7" name="Straight Connector 86">
              <a:extLst>
                <a:ext uri="{FF2B5EF4-FFF2-40B4-BE49-F238E27FC236}">
                  <a16:creationId xmlns:a16="http://schemas.microsoft.com/office/drawing/2014/main" id="{28155FF4-6850-4C64-992B-7B64D1D52DC3}"/>
                </a:ext>
              </a:extLst>
            </p:cNvPr>
            <p:cNvCxnSpPr>
              <a:cxnSpLocks/>
              <a:stCxn id="86"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C9557C6-C12A-402F-9E07-7626A37E96AF}"/>
                </a:ext>
              </a:extLst>
            </p:cNvPr>
            <p:cNvCxnSpPr>
              <a:cxnSpLocks/>
              <a:stCxn id="86"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B80D1AE-8380-4726-A4C9-18EDA2E53B14}"/>
                </a:ext>
              </a:extLst>
            </p:cNvPr>
            <p:cNvCxnSpPr>
              <a:cxnSpLocks/>
              <a:stCxn id="86"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1D6EF20-405A-42E3-A750-2DF1C8581DEF}"/>
                </a:ext>
              </a:extLst>
            </p:cNvPr>
            <p:cNvCxnSpPr>
              <a:cxnSpLocks/>
              <a:endCxn id="66"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Chord 90">
              <a:extLst>
                <a:ext uri="{FF2B5EF4-FFF2-40B4-BE49-F238E27FC236}">
                  <a16:creationId xmlns:a16="http://schemas.microsoft.com/office/drawing/2014/main" id="{6380EFC3-767F-40BD-9F82-7D911D0753D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Chord 91">
              <a:extLst>
                <a:ext uri="{FF2B5EF4-FFF2-40B4-BE49-F238E27FC236}">
                  <a16:creationId xmlns:a16="http://schemas.microsoft.com/office/drawing/2014/main" id="{4559BF8B-A935-401C-BA84-76715ACBED4F}"/>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3" name="Straight Connector 92">
              <a:extLst>
                <a:ext uri="{FF2B5EF4-FFF2-40B4-BE49-F238E27FC236}">
                  <a16:creationId xmlns:a16="http://schemas.microsoft.com/office/drawing/2014/main" id="{E6499F3F-4D31-4044-8D64-C9DC328FC2CA}"/>
                </a:ext>
              </a:extLst>
            </p:cNvPr>
            <p:cNvCxnSpPr>
              <a:cxnSpLocks/>
              <a:stCxn id="91" idx="1"/>
              <a:endCxn id="73"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8D96BDE-D46D-4F0A-9FA2-F2F8BCF563C3}"/>
                </a:ext>
              </a:extLst>
            </p:cNvPr>
            <p:cNvCxnSpPr>
              <a:cxnSpLocks/>
              <a:endCxn id="145"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3FBF222-C169-4EBA-93BE-41F9FFCEA17D}"/>
                </a:ext>
              </a:extLst>
            </p:cNvPr>
            <p:cNvCxnSpPr>
              <a:cxnSpLocks/>
              <a:endCxn id="160"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B8A29F3-F7B8-44EE-8863-48D6B3014E05}"/>
                </a:ext>
              </a:extLst>
            </p:cNvPr>
            <p:cNvCxnSpPr>
              <a:cxnSpLocks/>
              <a:stCxn id="145" idx="0"/>
              <a:endCxn id="160"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2CEBA34-1682-42B8-85B7-F7381D028681}"/>
                </a:ext>
              </a:extLst>
            </p:cNvPr>
            <p:cNvCxnSpPr>
              <a:cxnSpLocks/>
              <a:stCxn id="211" idx="2"/>
              <a:endCxn id="147"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A0B3BCB-C6CC-4FB8-95AC-EA4F807D612A}"/>
                </a:ext>
              </a:extLst>
            </p:cNvPr>
            <p:cNvCxnSpPr>
              <a:cxnSpLocks/>
              <a:stCxn id="145" idx="7"/>
              <a:endCxn id="147"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2B349B8-B71B-4C08-AF4A-C9A0D33124B5}"/>
                </a:ext>
              </a:extLst>
            </p:cNvPr>
            <p:cNvCxnSpPr>
              <a:cxnSpLocks/>
              <a:endCxn id="160"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4277FAB-4691-4484-8BC8-35E7A413AD30}"/>
                </a:ext>
              </a:extLst>
            </p:cNvPr>
            <p:cNvCxnSpPr>
              <a:cxnSpLocks/>
              <a:stCxn id="160" idx="6"/>
              <a:endCxn id="147"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1925EEB-5A83-4798-8C20-E2D4EDDED272}"/>
                </a:ext>
              </a:extLst>
            </p:cNvPr>
            <p:cNvCxnSpPr>
              <a:cxnSpLocks/>
              <a:stCxn id="146" idx="0"/>
              <a:endCxn id="147"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FB35BF4-D0EA-46DA-A617-CDB260D4495B}"/>
                </a:ext>
              </a:extLst>
            </p:cNvPr>
            <p:cNvCxnSpPr>
              <a:cxnSpLocks/>
              <a:stCxn id="149" idx="1"/>
              <a:endCxn id="147"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76C43D-3981-4301-AE4D-64FD6FEE5A42}"/>
                </a:ext>
              </a:extLst>
            </p:cNvPr>
            <p:cNvCxnSpPr>
              <a:cxnSpLocks/>
              <a:stCxn id="149" idx="0"/>
              <a:endCxn id="148"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6C1159-0222-4950-A90C-BE3D5F128358}"/>
                </a:ext>
              </a:extLst>
            </p:cNvPr>
            <p:cNvCxnSpPr>
              <a:cxnSpLocks/>
              <a:stCxn id="148" idx="2"/>
              <a:endCxn id="147"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84DE7A1-D273-44EB-82CC-2FEC98F1A8C4}"/>
                </a:ext>
              </a:extLst>
            </p:cNvPr>
            <p:cNvCxnSpPr>
              <a:cxnSpLocks/>
              <a:stCxn id="148" idx="7"/>
              <a:endCxn id="156"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68AC657-025D-4198-A971-B9A2F1E7040D}"/>
                </a:ext>
              </a:extLst>
            </p:cNvPr>
            <p:cNvCxnSpPr>
              <a:cxnSpLocks/>
              <a:stCxn id="148" idx="6"/>
              <a:endCxn id="155"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0DD1AE4-CD1C-4B3A-B50D-CAFFBAAD6E71}"/>
                </a:ext>
              </a:extLst>
            </p:cNvPr>
            <p:cNvCxnSpPr>
              <a:cxnSpLocks/>
              <a:stCxn id="155" idx="7"/>
              <a:endCxn id="156"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695A46C-9D3F-4D99-A2A0-3367ED690366}"/>
                </a:ext>
              </a:extLst>
            </p:cNvPr>
            <p:cNvCxnSpPr>
              <a:cxnSpLocks/>
              <a:stCxn id="212" idx="1"/>
              <a:endCxn id="147"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AE65D38-DC74-41F3-A504-C0089B2B452B}"/>
                </a:ext>
              </a:extLst>
            </p:cNvPr>
            <p:cNvCxnSpPr>
              <a:cxnSpLocks/>
              <a:endCxn id="145"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AE83C7D-D026-454B-BA5C-0286323B4AF3}"/>
                </a:ext>
              </a:extLst>
            </p:cNvPr>
            <p:cNvCxnSpPr>
              <a:cxnSpLocks/>
              <a:stCxn id="146" idx="2"/>
              <a:endCxn id="145"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893DA6E-5367-4F09-869F-41DCB4623AEF}"/>
                </a:ext>
              </a:extLst>
            </p:cNvPr>
            <p:cNvCxnSpPr>
              <a:cxnSpLocks/>
              <a:stCxn id="161" idx="0"/>
              <a:endCxn id="145"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DCAAB81-05B3-4717-B909-9B93367AF4E2}"/>
                </a:ext>
              </a:extLst>
            </p:cNvPr>
            <p:cNvCxnSpPr>
              <a:cxnSpLocks/>
              <a:endCxn id="145"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84D0816-26A3-4C2F-B922-285CE7A06F26}"/>
                </a:ext>
              </a:extLst>
            </p:cNvPr>
            <p:cNvCxnSpPr>
              <a:cxnSpLocks/>
              <a:stCxn id="161" idx="2"/>
              <a:endCxn id="146"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23FB930-76E4-4263-AEBB-7C02028A4CBE}"/>
                </a:ext>
              </a:extLst>
            </p:cNvPr>
            <p:cNvCxnSpPr>
              <a:cxnSpLocks/>
              <a:stCxn id="149" idx="2"/>
              <a:endCxn id="146"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0E1141F-0502-410C-BFA1-6F4900E91ABB}"/>
                </a:ext>
              </a:extLst>
            </p:cNvPr>
            <p:cNvCxnSpPr>
              <a:cxnSpLocks/>
              <a:stCxn id="149"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3616ED4-24DE-4E06-85B2-4FE18A0DD151}"/>
                </a:ext>
              </a:extLst>
            </p:cNvPr>
            <p:cNvCxnSpPr>
              <a:cxnSpLocks/>
              <a:stCxn id="150"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2B47A8E-86E1-4E5B-BDE0-0B8DFCCC8C26}"/>
                </a:ext>
              </a:extLst>
            </p:cNvPr>
            <p:cNvCxnSpPr>
              <a:cxnSpLocks/>
              <a:stCxn id="150" idx="2"/>
              <a:endCxn id="149"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0002D33-200A-411E-8A65-8A1636D49A77}"/>
                </a:ext>
              </a:extLst>
            </p:cNvPr>
            <p:cNvCxnSpPr>
              <a:cxnSpLocks/>
              <a:stCxn id="155" idx="4"/>
              <a:endCxn id="150"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1A4DC51-5A44-48CE-968E-80545A2B90FA}"/>
                </a:ext>
              </a:extLst>
            </p:cNvPr>
            <p:cNvCxnSpPr>
              <a:cxnSpLocks/>
              <a:stCxn id="154" idx="3"/>
              <a:endCxn id="150"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EA73ED2-0455-4EB9-BEFA-818C63CE2E9F}"/>
                </a:ext>
              </a:extLst>
            </p:cNvPr>
            <p:cNvCxnSpPr>
              <a:cxnSpLocks/>
              <a:stCxn id="154" idx="2"/>
              <a:endCxn id="155"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263C613-75A6-4747-8034-3BC2C5972EDC}"/>
                </a:ext>
              </a:extLst>
            </p:cNvPr>
            <p:cNvCxnSpPr>
              <a:cxnSpLocks/>
              <a:stCxn id="154" idx="1"/>
              <a:endCxn id="156"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9CB431-C2CA-4953-AC8D-2B68E40D03DA}"/>
                </a:ext>
              </a:extLst>
            </p:cNvPr>
            <p:cNvCxnSpPr>
              <a:cxnSpLocks/>
              <a:stCxn id="152" idx="1"/>
              <a:endCxn id="156"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1A32B05-70C4-4D80-BF1B-FB3DEF16F873}"/>
                </a:ext>
              </a:extLst>
            </p:cNvPr>
            <p:cNvCxnSpPr>
              <a:cxnSpLocks/>
              <a:stCxn id="152" idx="0"/>
              <a:endCxn id="153"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19B712E-97E5-4432-917F-BD5A73088BA6}"/>
                </a:ext>
              </a:extLst>
            </p:cNvPr>
            <p:cNvCxnSpPr>
              <a:cxnSpLocks/>
              <a:stCxn id="158" idx="0"/>
              <a:endCxn id="157"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E211E8A-474D-4FDB-9958-B36337193D83}"/>
                </a:ext>
              </a:extLst>
            </p:cNvPr>
            <p:cNvCxnSpPr>
              <a:cxnSpLocks/>
              <a:stCxn id="186" idx="7"/>
              <a:endCxn id="157"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EF890E7-D149-4690-9269-02DD6EACFEFF}"/>
                </a:ext>
              </a:extLst>
            </p:cNvPr>
            <p:cNvCxnSpPr>
              <a:cxnSpLocks/>
              <a:endCxn id="158"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208343D-4649-4F55-A486-C2B3E7DFFD44}"/>
                </a:ext>
              </a:extLst>
            </p:cNvPr>
            <p:cNvCxnSpPr>
              <a:cxnSpLocks/>
              <a:stCxn id="185" idx="5"/>
              <a:endCxn id="159"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E97806E-C9C7-41E3-B08F-58B292A5D783}"/>
                </a:ext>
              </a:extLst>
            </p:cNvPr>
            <p:cNvCxnSpPr>
              <a:cxnSpLocks/>
              <a:endCxn id="159"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598A16F-77EE-4024-8646-AB5C04EABE03}"/>
                </a:ext>
              </a:extLst>
            </p:cNvPr>
            <p:cNvCxnSpPr>
              <a:cxnSpLocks/>
              <a:stCxn id="159"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2BA99D5-33F4-409C-9E50-3574B256CC6E}"/>
                </a:ext>
              </a:extLst>
            </p:cNvPr>
            <p:cNvCxnSpPr>
              <a:cxnSpLocks/>
              <a:stCxn id="159" idx="3"/>
              <a:endCxn id="151"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62896B5-D4EA-4F71-AD93-4559FBBF4FDC}"/>
                </a:ext>
              </a:extLst>
            </p:cNvPr>
            <p:cNvCxnSpPr>
              <a:cxnSpLocks/>
              <a:stCxn id="159" idx="1"/>
              <a:endCxn id="152"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E612EB7-8D5F-4A17-9415-DF6D29CC87A4}"/>
                </a:ext>
              </a:extLst>
            </p:cNvPr>
            <p:cNvCxnSpPr>
              <a:cxnSpLocks/>
              <a:stCxn id="158" idx="2"/>
              <a:endCxn id="152"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384D1A4-0DAA-42DA-86B2-723804DDC5D6}"/>
                </a:ext>
              </a:extLst>
            </p:cNvPr>
            <p:cNvCxnSpPr>
              <a:cxnSpLocks/>
              <a:stCxn id="157" idx="3"/>
              <a:endCxn id="152"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95D473B-8393-4A6D-8171-82633735EF12}"/>
                </a:ext>
              </a:extLst>
            </p:cNvPr>
            <p:cNvCxnSpPr>
              <a:cxnSpLocks/>
              <a:stCxn id="157" idx="2"/>
              <a:endCxn id="153"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2B1343F-ADF6-44C8-AD78-F57DEF8E8FA3}"/>
                </a:ext>
              </a:extLst>
            </p:cNvPr>
            <p:cNvCxnSpPr>
              <a:cxnSpLocks/>
              <a:stCxn id="153" idx="1"/>
              <a:endCxn id="156"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DBD6AE6-6190-4AF4-A85E-ADFC80C1C34B}"/>
                </a:ext>
              </a:extLst>
            </p:cNvPr>
            <p:cNvCxnSpPr>
              <a:cxnSpLocks/>
              <a:stCxn id="152" idx="2"/>
              <a:endCxn id="154"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D76FAC0-407B-468F-BA54-126F0F3D3FDD}"/>
                </a:ext>
              </a:extLst>
            </p:cNvPr>
            <p:cNvCxnSpPr>
              <a:cxnSpLocks/>
              <a:stCxn id="151" idx="1"/>
              <a:endCxn id="154"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B358126-5F15-4F7F-B96B-96EE985A97A4}"/>
                </a:ext>
              </a:extLst>
            </p:cNvPr>
            <p:cNvCxnSpPr>
              <a:cxnSpLocks/>
              <a:stCxn id="151" idx="3"/>
              <a:endCxn id="162"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66AB9B2-57BF-4E2C-A81E-6F5383CC7CD9}"/>
                </a:ext>
              </a:extLst>
            </p:cNvPr>
            <p:cNvCxnSpPr>
              <a:cxnSpLocks/>
              <a:stCxn id="154" idx="4"/>
              <a:endCxn id="162"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9B59690-4C4F-4F3F-9F91-812AD303B592}"/>
                </a:ext>
              </a:extLst>
            </p:cNvPr>
            <p:cNvCxnSpPr>
              <a:cxnSpLocks/>
              <a:stCxn id="150" idx="5"/>
              <a:endCxn id="162"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7AC359B5-D554-4844-B96A-6B5581791F63}"/>
                </a:ext>
              </a:extLst>
            </p:cNvPr>
            <p:cNvCxnSpPr>
              <a:cxnSpLocks/>
              <a:stCxn id="151" idx="7"/>
              <a:endCxn id="152"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F2FBE4E-19C7-4A9A-9C3A-FDB20614BE89}"/>
                </a:ext>
              </a:extLst>
            </p:cNvPr>
            <p:cNvCxnSpPr>
              <a:cxnSpLocks/>
              <a:stCxn id="149" idx="7"/>
              <a:endCxn id="155"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9AC8AB1-6238-4D1C-B00D-3AAF4B7B4F3A}"/>
                </a:ext>
              </a:extLst>
            </p:cNvPr>
            <p:cNvCxnSpPr>
              <a:cxnSpLocks/>
              <a:endCxn id="151"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64CAE42-87A5-48CB-8227-81659BC92928}"/>
                </a:ext>
              </a:extLst>
            </p:cNvPr>
            <p:cNvCxnSpPr>
              <a:cxnSpLocks/>
              <a:stCxn id="159" idx="7"/>
              <a:endCxn id="158"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CC75C94F-BBA0-4A51-A3AA-181CE32DBE74}"/>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6" name="Oval 145">
              <a:extLst>
                <a:ext uri="{FF2B5EF4-FFF2-40B4-BE49-F238E27FC236}">
                  <a16:creationId xmlns:a16="http://schemas.microsoft.com/office/drawing/2014/main" id="{F244BF9A-ADDB-44A2-B5C0-58D841C1D318}"/>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7" name="Oval 146">
              <a:extLst>
                <a:ext uri="{FF2B5EF4-FFF2-40B4-BE49-F238E27FC236}">
                  <a16:creationId xmlns:a16="http://schemas.microsoft.com/office/drawing/2014/main" id="{5293F8AF-567E-427D-99FE-4411308F2332}"/>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Oval 147">
              <a:extLst>
                <a:ext uri="{FF2B5EF4-FFF2-40B4-BE49-F238E27FC236}">
                  <a16:creationId xmlns:a16="http://schemas.microsoft.com/office/drawing/2014/main" id="{F3A8C687-423B-4625-BED5-7C54F4671372}"/>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9" name="Oval 148">
              <a:extLst>
                <a:ext uri="{FF2B5EF4-FFF2-40B4-BE49-F238E27FC236}">
                  <a16:creationId xmlns:a16="http://schemas.microsoft.com/office/drawing/2014/main" id="{C027916A-84D9-418B-94FD-04544B80EE3C}"/>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CB4FC009-DED0-4514-AAFF-B02133FD139A}"/>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5BA7B929-F753-4A11-8AE9-C51C33F7DA46}"/>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DFBDE813-0FE1-407A-8E9E-ECFAE257B1E6}"/>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DF1AEC2E-4D90-4940-A07C-CE7257FF4C71}"/>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6C673984-AACA-4247-8945-E9646A74F34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191BD8EC-C6F1-45CD-82BC-EE86CD100E61}"/>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55061039-AF6D-4DE7-8F22-A7CC2DC1F6E4}"/>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E94CC978-44B9-4F08-B8E1-85C90C86F18C}"/>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D0ECD2FB-2F6F-4B6A-AA56-2E3D8C41A415}"/>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DEA82331-FE99-4C0D-A242-4D21CBADEE12}"/>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C242ABD8-B23A-45AB-AF96-028E8F3C1C47}"/>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Chord 160">
              <a:extLst>
                <a:ext uri="{FF2B5EF4-FFF2-40B4-BE49-F238E27FC236}">
                  <a16:creationId xmlns:a16="http://schemas.microsoft.com/office/drawing/2014/main" id="{06BB9226-3E5A-4CB3-9D8F-BF9D7A9021F2}"/>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Chord 161">
              <a:extLst>
                <a:ext uri="{FF2B5EF4-FFF2-40B4-BE49-F238E27FC236}">
                  <a16:creationId xmlns:a16="http://schemas.microsoft.com/office/drawing/2014/main" id="{7B911C08-95D1-4A0D-ABFF-419FFFBE9935}"/>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3" name="Straight Connector 162">
              <a:extLst>
                <a:ext uri="{FF2B5EF4-FFF2-40B4-BE49-F238E27FC236}">
                  <a16:creationId xmlns:a16="http://schemas.microsoft.com/office/drawing/2014/main" id="{6B0542CB-C7B7-44C1-9EF1-02E4D873BFDF}"/>
                </a:ext>
              </a:extLst>
            </p:cNvPr>
            <p:cNvCxnSpPr>
              <a:cxnSpLocks/>
              <a:stCxn id="161" idx="1"/>
              <a:endCxn id="149"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CFC4239-E6CC-4C9A-897C-F0B6475B3E52}"/>
                </a:ext>
              </a:extLst>
            </p:cNvPr>
            <p:cNvCxnSpPr>
              <a:cxnSpLocks/>
              <a:stCxn id="183" idx="6"/>
              <a:endCxn id="157"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A80588B-9813-4B03-9ED2-5015D5A8C217}"/>
                </a:ext>
              </a:extLst>
            </p:cNvPr>
            <p:cNvCxnSpPr>
              <a:cxnSpLocks/>
              <a:stCxn id="180" idx="4"/>
              <a:endCxn id="186"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BA337E5-1617-4613-BAA3-C64291007553}"/>
                </a:ext>
              </a:extLst>
            </p:cNvPr>
            <p:cNvCxnSpPr>
              <a:cxnSpLocks/>
              <a:stCxn id="186" idx="4"/>
              <a:endCxn id="185"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25D9275C-FE73-442D-9ADE-439FC206E022}"/>
                </a:ext>
              </a:extLst>
            </p:cNvPr>
            <p:cNvCxnSpPr>
              <a:cxnSpLocks/>
              <a:stCxn id="184"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7AD9F8E-DD04-43A5-B94B-B33F6989375C}"/>
                </a:ext>
              </a:extLst>
            </p:cNvPr>
            <p:cNvCxnSpPr>
              <a:cxnSpLocks/>
              <a:stCxn id="184" idx="0"/>
              <a:endCxn id="185"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F4EA3C1-77AB-473F-8539-82220A155623}"/>
                </a:ext>
              </a:extLst>
            </p:cNvPr>
            <p:cNvCxnSpPr>
              <a:cxnSpLocks/>
              <a:stCxn id="194" idx="1"/>
              <a:endCxn id="180"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682B884-A2AA-4547-A215-0B9EE7B3DF2B}"/>
                </a:ext>
              </a:extLst>
            </p:cNvPr>
            <p:cNvCxnSpPr>
              <a:cxnSpLocks/>
              <a:stCxn id="185" idx="2"/>
              <a:endCxn id="194"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502A514-7828-4127-915C-41BD1B6B728E}"/>
                </a:ext>
              </a:extLst>
            </p:cNvPr>
            <p:cNvCxnSpPr>
              <a:cxnSpLocks/>
              <a:stCxn id="184"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E536885-5B34-481C-A582-2CE453D3210F}"/>
                </a:ext>
              </a:extLst>
            </p:cNvPr>
            <p:cNvCxnSpPr>
              <a:cxnSpLocks/>
              <a:stCxn id="157" idx="1"/>
              <a:endCxn id="64"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239D1669-C8D9-4A9D-A86F-2AFF489A34E5}"/>
                </a:ext>
              </a:extLst>
            </p:cNvPr>
            <p:cNvCxnSpPr>
              <a:cxnSpLocks/>
              <a:stCxn id="182" idx="6"/>
              <a:endCxn id="181"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27070E6-A537-4933-AB80-8B2E6B201098}"/>
                </a:ext>
              </a:extLst>
            </p:cNvPr>
            <p:cNvCxnSpPr>
              <a:cxnSpLocks/>
              <a:stCxn id="180" idx="7"/>
              <a:endCxn id="182"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35D716A8-ACA0-431D-83DF-007987603FCD}"/>
                </a:ext>
              </a:extLst>
            </p:cNvPr>
            <p:cNvCxnSpPr>
              <a:cxnSpLocks/>
              <a:stCxn id="180" idx="5"/>
              <a:endCxn id="183"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25D4FC4-6BAB-4F36-BC81-BC3269272563}"/>
                </a:ext>
              </a:extLst>
            </p:cNvPr>
            <p:cNvCxnSpPr>
              <a:cxnSpLocks/>
              <a:stCxn id="181" idx="3"/>
              <a:endCxn id="183"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9CE377F-8C45-4207-994B-9AF6D960F489}"/>
                </a:ext>
              </a:extLst>
            </p:cNvPr>
            <p:cNvCxnSpPr>
              <a:cxnSpLocks/>
              <a:stCxn id="183" idx="4"/>
              <a:endCxn id="186"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5E0D35D-E0E4-4070-9F03-537A23F62347}"/>
                </a:ext>
              </a:extLst>
            </p:cNvPr>
            <p:cNvCxnSpPr>
              <a:cxnSpLocks/>
              <a:stCxn id="159" idx="2"/>
              <a:endCxn id="184"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3833DA9-4198-4FB5-879F-24B995B49E5E}"/>
                </a:ext>
              </a:extLst>
            </p:cNvPr>
            <p:cNvCxnSpPr>
              <a:cxnSpLocks/>
              <a:endCxn id="184"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85736CA7-46C1-4049-84B3-18CA838BCA1D}"/>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1" name="Oval 180">
              <a:extLst>
                <a:ext uri="{FF2B5EF4-FFF2-40B4-BE49-F238E27FC236}">
                  <a16:creationId xmlns:a16="http://schemas.microsoft.com/office/drawing/2014/main" id="{EA1E05BC-0F05-4DEE-BF27-64CC1AA0A45A}"/>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2" name="Oval 181">
              <a:extLst>
                <a:ext uri="{FF2B5EF4-FFF2-40B4-BE49-F238E27FC236}">
                  <a16:creationId xmlns:a16="http://schemas.microsoft.com/office/drawing/2014/main" id="{959D4C32-1690-4A98-898D-1E98A78C2474}"/>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3" name="Oval 182">
              <a:extLst>
                <a:ext uri="{FF2B5EF4-FFF2-40B4-BE49-F238E27FC236}">
                  <a16:creationId xmlns:a16="http://schemas.microsoft.com/office/drawing/2014/main" id="{A32656DF-B1E6-4820-97FF-D938BE9E00C9}"/>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4" name="Oval 183">
              <a:extLst>
                <a:ext uri="{FF2B5EF4-FFF2-40B4-BE49-F238E27FC236}">
                  <a16:creationId xmlns:a16="http://schemas.microsoft.com/office/drawing/2014/main" id="{51E9D4C9-FA3C-4D3F-94E9-F73D0F378295}"/>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30959951-567E-495E-9504-4FEE5E2D9070}"/>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8D6B03FD-2D8B-4B5D-8A26-5EA666EF4511}"/>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87" name="Straight Connector 186">
              <a:extLst>
                <a:ext uri="{FF2B5EF4-FFF2-40B4-BE49-F238E27FC236}">
                  <a16:creationId xmlns:a16="http://schemas.microsoft.com/office/drawing/2014/main" id="{2B8BE1A2-0227-4892-A103-F241189BD8FC}"/>
                </a:ext>
              </a:extLst>
            </p:cNvPr>
            <p:cNvCxnSpPr>
              <a:cxnSpLocks/>
              <a:stCxn id="186"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FDB3D25-371F-4494-82B5-BC7066151323}"/>
                </a:ext>
              </a:extLst>
            </p:cNvPr>
            <p:cNvCxnSpPr>
              <a:cxnSpLocks/>
              <a:stCxn id="182" idx="4"/>
              <a:endCxn id="183"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DBAD6A1B-D845-4013-A334-F19E7D5CD102}"/>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0" name="Straight Connector 189">
              <a:extLst>
                <a:ext uri="{FF2B5EF4-FFF2-40B4-BE49-F238E27FC236}">
                  <a16:creationId xmlns:a16="http://schemas.microsoft.com/office/drawing/2014/main" id="{0E3B499A-4E94-4BE1-9928-92AED5C645CB}"/>
                </a:ext>
              </a:extLst>
            </p:cNvPr>
            <p:cNvCxnSpPr>
              <a:cxnSpLocks/>
              <a:stCxn id="189" idx="3"/>
              <a:endCxn id="153"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80E175B2-E1F4-4A26-AA60-86211971C3FF}"/>
                </a:ext>
              </a:extLst>
            </p:cNvPr>
            <p:cNvCxnSpPr>
              <a:cxnSpLocks/>
              <a:stCxn id="189" idx="2"/>
              <a:endCxn id="64"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8E6B1408-9D0F-4935-BA7F-2206F3EF95B7}"/>
                </a:ext>
              </a:extLst>
            </p:cNvPr>
            <p:cNvCxnSpPr>
              <a:cxnSpLocks/>
              <a:stCxn id="182" idx="7"/>
              <a:endCxn id="66"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A6A9E8A-3D68-4785-8C8E-0EBF780D0023}"/>
                </a:ext>
              </a:extLst>
            </p:cNvPr>
            <p:cNvCxnSpPr>
              <a:cxnSpLocks/>
              <a:endCxn id="182"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Chord 193">
              <a:extLst>
                <a:ext uri="{FF2B5EF4-FFF2-40B4-BE49-F238E27FC236}">
                  <a16:creationId xmlns:a16="http://schemas.microsoft.com/office/drawing/2014/main" id="{023F3C0D-14E4-40B2-9F27-9ACAD81DD9F6}"/>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5" name="Straight Connector 194">
              <a:extLst>
                <a:ext uri="{FF2B5EF4-FFF2-40B4-BE49-F238E27FC236}">
                  <a16:creationId xmlns:a16="http://schemas.microsoft.com/office/drawing/2014/main" id="{712BDE26-258C-4FF0-BC18-8910490C5F5F}"/>
                </a:ext>
              </a:extLst>
            </p:cNvPr>
            <p:cNvCxnSpPr>
              <a:cxnSpLocks/>
              <a:stCxn id="185"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096FDB1-4B71-4A75-9AA3-4F96F5881646}"/>
                </a:ext>
              </a:extLst>
            </p:cNvPr>
            <p:cNvCxnSpPr>
              <a:cxnSpLocks/>
              <a:stCxn id="181" idx="6"/>
              <a:endCxn id="64"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7B89D8F-6A08-4805-8C25-4D9BCE212592}"/>
                </a:ext>
              </a:extLst>
            </p:cNvPr>
            <p:cNvCxnSpPr>
              <a:cxnSpLocks/>
              <a:stCxn id="181" idx="5"/>
              <a:endCxn id="157"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E7A40B4-9ADE-4BA7-9BB1-83B574569578}"/>
                </a:ext>
              </a:extLst>
            </p:cNvPr>
            <p:cNvCxnSpPr>
              <a:cxnSpLocks/>
              <a:stCxn id="66" idx="0"/>
              <a:endCxn id="181"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FA69F0CF-5DC4-4761-9D51-B8A423A137BF}"/>
                </a:ext>
              </a:extLst>
            </p:cNvPr>
            <p:cNvCxnSpPr>
              <a:cxnSpLocks/>
              <a:stCxn id="186" idx="5"/>
              <a:endCxn id="158"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12F26D0-03E7-477A-B29A-E2BF233B528D}"/>
                </a:ext>
              </a:extLst>
            </p:cNvPr>
            <p:cNvCxnSpPr>
              <a:cxnSpLocks/>
              <a:stCxn id="153" idx="7"/>
              <a:endCxn id="64"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A82C2C0-D6FE-44CF-9184-64CAEA9102CD}"/>
                </a:ext>
              </a:extLst>
            </p:cNvPr>
            <p:cNvCxnSpPr>
              <a:cxnSpLocks/>
              <a:stCxn id="82" idx="7"/>
              <a:endCxn id="189"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BFCFE9A-F4B5-4509-9611-276E14B5399C}"/>
                </a:ext>
              </a:extLst>
            </p:cNvPr>
            <p:cNvCxnSpPr>
              <a:cxnSpLocks/>
              <a:stCxn id="156" idx="7"/>
              <a:endCxn id="71"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D389A29-AE70-421F-87E4-145F52CE08FC}"/>
                </a:ext>
              </a:extLst>
            </p:cNvPr>
            <p:cNvCxnSpPr>
              <a:cxnSpLocks/>
              <a:stCxn id="156" idx="6"/>
              <a:endCxn id="189"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D82203E-6ABC-4015-85CC-41649AE6B182}"/>
                </a:ext>
              </a:extLst>
            </p:cNvPr>
            <p:cNvCxnSpPr>
              <a:cxnSpLocks/>
              <a:stCxn id="72" idx="0"/>
              <a:endCxn id="156"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6077C3D-77AE-4E5D-9D79-62E975588AD9}"/>
                </a:ext>
              </a:extLst>
            </p:cNvPr>
            <p:cNvCxnSpPr>
              <a:cxnSpLocks/>
              <a:stCxn id="212" idx="0"/>
              <a:endCxn id="211"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C82A8B2-9287-45F5-BFBE-6DCC7F83C417}"/>
                </a:ext>
              </a:extLst>
            </p:cNvPr>
            <p:cNvCxnSpPr>
              <a:cxnSpLocks/>
              <a:stCxn id="80" idx="0"/>
              <a:endCxn id="211"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C6D5F02A-614B-4D16-A793-BFA738D25909}"/>
                </a:ext>
              </a:extLst>
            </p:cNvPr>
            <p:cNvCxnSpPr>
              <a:cxnSpLocks/>
              <a:stCxn id="79" idx="0"/>
              <a:endCxn id="212"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C1B9E72-ECF5-4245-A82C-6E0A183A09B2}"/>
                </a:ext>
              </a:extLst>
            </p:cNvPr>
            <p:cNvCxnSpPr>
              <a:cxnSpLocks/>
              <a:stCxn id="156" idx="1"/>
              <a:endCxn id="213"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9BAC8569-F3C3-4A8D-8BD9-1AD98B1DF1C8}"/>
                </a:ext>
              </a:extLst>
            </p:cNvPr>
            <p:cNvCxnSpPr>
              <a:cxnSpLocks/>
              <a:stCxn id="72" idx="0"/>
              <a:endCxn id="213"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55AA0D4-9ADE-40C0-A873-81A5778C658F}"/>
                </a:ext>
              </a:extLst>
            </p:cNvPr>
            <p:cNvCxnSpPr>
              <a:cxnSpLocks/>
              <a:stCxn id="213" idx="7"/>
              <a:endCxn id="212"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9DA39CD6-B4D3-420C-902C-C362CC473112}"/>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2" name="Oval 211">
              <a:extLst>
                <a:ext uri="{FF2B5EF4-FFF2-40B4-BE49-F238E27FC236}">
                  <a16:creationId xmlns:a16="http://schemas.microsoft.com/office/drawing/2014/main" id="{8C17FD21-CE68-4D84-B1CC-98196A96C5C9}"/>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3" name="Oval 212">
              <a:extLst>
                <a:ext uri="{FF2B5EF4-FFF2-40B4-BE49-F238E27FC236}">
                  <a16:creationId xmlns:a16="http://schemas.microsoft.com/office/drawing/2014/main" id="{7453D88A-BB14-42E1-9FFA-ACD2113CBC92}"/>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4" name="Straight Connector 213">
              <a:extLst>
                <a:ext uri="{FF2B5EF4-FFF2-40B4-BE49-F238E27FC236}">
                  <a16:creationId xmlns:a16="http://schemas.microsoft.com/office/drawing/2014/main" id="{2246EFC8-9F87-4142-861E-A735ED5797B8}"/>
                </a:ext>
              </a:extLst>
            </p:cNvPr>
            <p:cNvCxnSpPr>
              <a:cxnSpLocks/>
              <a:stCxn id="77" idx="0"/>
              <a:endCxn id="211"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E17BF48-C2F9-4DCD-832B-83DF2AD3A0E6}"/>
                </a:ext>
              </a:extLst>
            </p:cNvPr>
            <p:cNvCxnSpPr>
              <a:cxnSpLocks/>
              <a:endCxn id="77"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9425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4_Images &amp; Contents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D8169D9-66A7-4D0C-8F27-B4C48EFB2292}"/>
              </a:ext>
            </a:extLst>
          </p:cNvPr>
          <p:cNvGrpSpPr/>
          <p:nvPr userDrawn="1"/>
        </p:nvGrpSpPr>
        <p:grpSpPr>
          <a:xfrm>
            <a:off x="-74236" y="-78334"/>
            <a:ext cx="9306190" cy="5288975"/>
            <a:chOff x="-98982" y="-104349"/>
            <a:chExt cx="12408253" cy="7045442"/>
          </a:xfrm>
          <a:solidFill>
            <a:schemeClr val="bg1">
              <a:alpha val="10000"/>
            </a:schemeClr>
          </a:solidFill>
        </p:grpSpPr>
        <p:cxnSp>
          <p:nvCxnSpPr>
            <p:cNvPr id="6" name="Straight Connector 5">
              <a:extLst>
                <a:ext uri="{FF2B5EF4-FFF2-40B4-BE49-F238E27FC236}">
                  <a16:creationId xmlns:a16="http://schemas.microsoft.com/office/drawing/2014/main" id="{C7DDC847-3482-4C0B-93A8-A7CFE885AEEA}"/>
                </a:ext>
              </a:extLst>
            </p:cNvPr>
            <p:cNvCxnSpPr>
              <a:cxnSpLocks/>
              <a:stCxn id="70" idx="7"/>
              <a:endCxn id="6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AA2E8B-8834-41A5-AEE3-BAFEA1225100}"/>
                </a:ext>
              </a:extLst>
            </p:cNvPr>
            <p:cNvCxnSpPr>
              <a:cxnSpLocks/>
              <a:stCxn id="68" idx="4"/>
              <a:endCxn id="8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D09B947-4224-4EAB-B828-ED8991609A55}"/>
                </a:ext>
              </a:extLst>
            </p:cNvPr>
            <p:cNvCxnSpPr>
              <a:cxnSpLocks/>
              <a:stCxn id="73" idx="2"/>
              <a:endCxn id="8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645CE3-EE0B-4734-B17A-090A17295F38}"/>
                </a:ext>
              </a:extLst>
            </p:cNvPr>
            <p:cNvCxnSpPr>
              <a:cxnSpLocks/>
              <a:stCxn id="87" idx="5"/>
              <a:endCxn id="7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1DA5A01-B5A6-4AC0-B3CD-0176BBAF7C34}"/>
                </a:ext>
              </a:extLst>
            </p:cNvPr>
            <p:cNvCxnSpPr>
              <a:cxnSpLocks/>
              <a:stCxn id="68" idx="5"/>
              <a:endCxn id="8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B10771-044F-466C-BD19-669667F3EB84}"/>
                </a:ext>
              </a:extLst>
            </p:cNvPr>
            <p:cNvCxnSpPr>
              <a:cxnSpLocks/>
              <a:stCxn id="73" idx="0"/>
              <a:endCxn id="8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63BB138-9A90-404B-BEA0-6C360A02DF35}"/>
                </a:ext>
              </a:extLst>
            </p:cNvPr>
            <p:cNvCxnSpPr>
              <a:cxnSpLocks/>
              <a:stCxn id="87" idx="3"/>
              <a:endCxn id="8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D0705D-AABA-4EFB-9224-A283F0BC72B6}"/>
                </a:ext>
              </a:extLst>
            </p:cNvPr>
            <p:cNvCxnSpPr>
              <a:cxnSpLocks/>
              <a:stCxn id="193" idx="7"/>
              <a:endCxn id="7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311A25F-8BDA-4F0B-9124-24A9F94D3896}"/>
                </a:ext>
              </a:extLst>
            </p:cNvPr>
            <p:cNvCxnSpPr>
              <a:cxnSpLocks/>
              <a:stCxn id="73" idx="7"/>
              <a:endCxn id="7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61FB2B-D8B0-4F15-9ACA-9F708408E857}"/>
                </a:ext>
              </a:extLst>
            </p:cNvPr>
            <p:cNvCxnSpPr>
              <a:cxnSpLocks/>
              <a:stCxn id="7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4565D16-1293-4AFB-B56C-DFB0B603D4C7}"/>
                </a:ext>
              </a:extLst>
            </p:cNvPr>
            <p:cNvCxnSpPr>
              <a:cxnSpLocks/>
              <a:stCxn id="87" idx="6"/>
              <a:endCxn id="8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63326-73BD-4209-860B-1DF374ED692D}"/>
                </a:ext>
              </a:extLst>
            </p:cNvPr>
            <p:cNvCxnSpPr>
              <a:cxnSpLocks/>
              <a:stCxn id="72" idx="0"/>
              <a:endCxn id="8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1870609-F139-4A34-86DD-9BB1A0A41231}"/>
                </a:ext>
              </a:extLst>
            </p:cNvPr>
            <p:cNvCxnSpPr>
              <a:cxnSpLocks/>
              <a:stCxn id="86" idx="6"/>
              <a:endCxn id="7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E98D5F-B620-4669-BCE4-762A8A2F650F}"/>
                </a:ext>
              </a:extLst>
            </p:cNvPr>
            <p:cNvCxnSpPr>
              <a:cxnSpLocks/>
              <a:stCxn id="74" idx="0"/>
              <a:endCxn id="7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1D36AF-87F8-4185-A1D1-64CD18AC9B4E}"/>
                </a:ext>
              </a:extLst>
            </p:cNvPr>
            <p:cNvCxnSpPr>
              <a:cxnSpLocks/>
              <a:stCxn id="77" idx="1"/>
              <a:endCxn id="7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FCB4F02-AC9B-4AA8-9407-C36E2531A565}"/>
                </a:ext>
              </a:extLst>
            </p:cNvPr>
            <p:cNvCxnSpPr>
              <a:cxnSpLocks/>
              <a:stCxn id="77" idx="0"/>
              <a:endCxn id="7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1C8C8B1-C0CE-405A-A258-40B113AB11A6}"/>
                </a:ext>
              </a:extLst>
            </p:cNvPr>
            <p:cNvCxnSpPr>
              <a:cxnSpLocks/>
              <a:stCxn id="76" idx="2"/>
              <a:endCxn id="7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925DAE-462E-4EE0-8C6F-47DBF03AA398}"/>
                </a:ext>
              </a:extLst>
            </p:cNvPr>
            <p:cNvCxnSpPr>
              <a:cxnSpLocks/>
              <a:stCxn id="76" idx="7"/>
              <a:endCxn id="21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F91277-6E2C-4AC9-AF76-6C193409B866}"/>
                </a:ext>
              </a:extLst>
            </p:cNvPr>
            <p:cNvCxnSpPr>
              <a:cxnSpLocks/>
              <a:stCxn id="76" idx="6"/>
              <a:endCxn id="8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71809BE-6347-4447-8ACB-1D18AE0E68FD}"/>
                </a:ext>
              </a:extLst>
            </p:cNvPr>
            <p:cNvCxnSpPr>
              <a:cxnSpLocks/>
              <a:stCxn id="83" idx="7"/>
              <a:endCxn id="8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8CFB34-BEE0-45B4-811D-7CA9B265BCDF}"/>
                </a:ext>
              </a:extLst>
            </p:cNvPr>
            <p:cNvCxnSpPr>
              <a:cxnSpLocks/>
              <a:stCxn id="69" idx="0"/>
              <a:endCxn id="6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210DA9A-10F3-450F-B4B2-82E910EAFE59}"/>
                </a:ext>
              </a:extLst>
            </p:cNvPr>
            <p:cNvCxnSpPr>
              <a:cxnSpLocks/>
              <a:stCxn id="85" idx="2"/>
              <a:endCxn id="6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8E4063A-7D81-4CAD-9160-5546E59076D7}"/>
                </a:ext>
              </a:extLst>
            </p:cNvPr>
            <p:cNvCxnSpPr>
              <a:cxnSpLocks/>
              <a:stCxn id="72" idx="1"/>
              <a:endCxn id="6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4E56EFC-22C5-48F9-9A95-965CFBAC7EFF}"/>
                </a:ext>
              </a:extLst>
            </p:cNvPr>
            <p:cNvCxnSpPr>
              <a:cxnSpLocks/>
              <a:stCxn id="71" idx="7"/>
              <a:endCxn id="6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E34A97-EABA-42DE-92E7-7DF61EEC96FF}"/>
                </a:ext>
              </a:extLst>
            </p:cNvPr>
            <p:cNvCxnSpPr>
              <a:cxnSpLocks/>
              <a:stCxn id="70" idx="6"/>
              <a:endCxn id="6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5B2CB9E-AFAD-41F7-8F1F-02D30919770F}"/>
                </a:ext>
              </a:extLst>
            </p:cNvPr>
            <p:cNvCxnSpPr>
              <a:cxnSpLocks/>
              <a:stCxn id="90" idx="7"/>
              <a:endCxn id="7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1023C5-E4DE-4A0D-8DD0-98FC5899696C}"/>
                </a:ext>
              </a:extLst>
            </p:cNvPr>
            <p:cNvCxnSpPr>
              <a:cxnSpLocks/>
              <a:stCxn id="90" idx="6"/>
              <a:endCxn id="7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17DD6CF-3A00-43FA-9882-480FEEF83100}"/>
                </a:ext>
              </a:extLst>
            </p:cNvPr>
            <p:cNvCxnSpPr>
              <a:cxnSpLocks/>
              <a:stCxn id="9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58FD2A-ECA5-4B67-A50C-491C8E7249DA}"/>
                </a:ext>
              </a:extLst>
            </p:cNvPr>
            <p:cNvCxnSpPr>
              <a:cxnSpLocks/>
              <a:stCxn id="7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9695608-3345-4F11-AAB2-8E4C0AC22071}"/>
                </a:ext>
              </a:extLst>
            </p:cNvPr>
            <p:cNvCxnSpPr>
              <a:cxnSpLocks/>
              <a:stCxn id="7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7EB2EF-C0BB-48F8-9D61-FEE6DDA8ED88}"/>
                </a:ext>
              </a:extLst>
            </p:cNvPr>
            <p:cNvCxnSpPr>
              <a:cxnSpLocks/>
              <a:stCxn id="7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CEF3DEE-12CB-4FE0-8928-BF9D4EC9F5E8}"/>
                </a:ext>
              </a:extLst>
            </p:cNvPr>
            <p:cNvCxnSpPr>
              <a:cxnSpLocks/>
              <a:stCxn id="71" idx="6"/>
              <a:endCxn id="7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C865F8A-AF83-410B-82D3-B7B5B03A9FEC}"/>
                </a:ext>
              </a:extLst>
            </p:cNvPr>
            <p:cNvCxnSpPr>
              <a:cxnSpLocks/>
              <a:stCxn id="72" idx="6"/>
              <a:endCxn id="7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E1FEAB-8705-4F2B-BC27-85FDA44BC373}"/>
                </a:ext>
              </a:extLst>
            </p:cNvPr>
            <p:cNvCxnSpPr>
              <a:cxnSpLocks/>
              <a:stCxn id="74" idx="2"/>
              <a:endCxn id="7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E271154-7509-45C5-9BB3-B64AC9EBF53B}"/>
                </a:ext>
              </a:extLst>
            </p:cNvPr>
            <p:cNvCxnSpPr>
              <a:cxnSpLocks/>
              <a:stCxn id="95" idx="0"/>
              <a:endCxn id="7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88AC78-5DE4-40E4-9F69-A446CDEF6356}"/>
                </a:ext>
              </a:extLst>
            </p:cNvPr>
            <p:cNvCxnSpPr>
              <a:cxnSpLocks/>
              <a:endCxn id="7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1D900E7-A502-4C8B-BCDF-6C6BFA1FFDAC}"/>
                </a:ext>
              </a:extLst>
            </p:cNvPr>
            <p:cNvCxnSpPr>
              <a:cxnSpLocks/>
              <a:stCxn id="95" idx="2"/>
              <a:endCxn id="7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15505B7-331B-4FC7-A24B-E673C2AA99FB}"/>
                </a:ext>
              </a:extLst>
            </p:cNvPr>
            <p:cNvCxnSpPr>
              <a:cxnSpLocks/>
              <a:stCxn id="77" idx="2"/>
              <a:endCxn id="7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BD3C938-C28B-42F1-8A91-A33536D4A73D}"/>
                </a:ext>
              </a:extLst>
            </p:cNvPr>
            <p:cNvCxnSpPr>
              <a:cxnSpLocks/>
              <a:stCxn id="7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7E7936E-CBAE-4B2C-A836-351BBE89D279}"/>
                </a:ext>
              </a:extLst>
            </p:cNvPr>
            <p:cNvCxnSpPr>
              <a:cxnSpLocks/>
              <a:stCxn id="7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214AAA1-583B-4DC4-B495-CF97AB3A41DB}"/>
                </a:ext>
              </a:extLst>
            </p:cNvPr>
            <p:cNvCxnSpPr>
              <a:cxnSpLocks/>
              <a:stCxn id="78" idx="2"/>
              <a:endCxn id="7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2D25D04-A5EE-4530-8676-92C90A7E3099}"/>
                </a:ext>
              </a:extLst>
            </p:cNvPr>
            <p:cNvCxnSpPr>
              <a:cxnSpLocks/>
              <a:stCxn id="83" idx="4"/>
              <a:endCxn id="7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9E5F88-B847-4004-B89C-2A8AF0EC5B3B}"/>
                </a:ext>
              </a:extLst>
            </p:cNvPr>
            <p:cNvCxnSpPr>
              <a:cxnSpLocks/>
              <a:stCxn id="82" idx="3"/>
              <a:endCxn id="7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C98F344-2A1A-469A-A946-558FAA7F3ABD}"/>
                </a:ext>
              </a:extLst>
            </p:cNvPr>
            <p:cNvCxnSpPr>
              <a:cxnSpLocks/>
              <a:stCxn id="82" idx="2"/>
              <a:endCxn id="8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B8C3A62-136C-4459-9F32-15381F98C450}"/>
                </a:ext>
              </a:extLst>
            </p:cNvPr>
            <p:cNvCxnSpPr>
              <a:cxnSpLocks/>
              <a:stCxn id="82" idx="1"/>
              <a:endCxn id="8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84ADA0B-A04E-4E59-9EA0-E8D089F646FE}"/>
                </a:ext>
              </a:extLst>
            </p:cNvPr>
            <p:cNvCxnSpPr>
              <a:cxnSpLocks/>
              <a:stCxn id="80" idx="1"/>
              <a:endCxn id="8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3ADD1DF-6940-4AAF-8526-E4AE034908E9}"/>
                </a:ext>
              </a:extLst>
            </p:cNvPr>
            <p:cNvCxnSpPr>
              <a:cxnSpLocks/>
              <a:stCxn id="80" idx="0"/>
              <a:endCxn id="8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FA5AF44-E22E-40B4-B9F0-6C140426BB28}"/>
                </a:ext>
              </a:extLst>
            </p:cNvPr>
            <p:cNvCxnSpPr>
              <a:cxnSpLocks/>
              <a:stCxn id="152" idx="7"/>
              <a:endCxn id="21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28CBEE2-C710-4DF5-A93A-33971F2D447B}"/>
                </a:ext>
              </a:extLst>
            </p:cNvPr>
            <p:cNvCxnSpPr>
              <a:cxnSpLocks/>
              <a:endCxn id="7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466B0E-4D44-4C0C-9BCF-9E43AD9F13BA}"/>
                </a:ext>
              </a:extLst>
            </p:cNvPr>
            <p:cNvCxnSpPr>
              <a:cxnSpLocks/>
              <a:stCxn id="152" idx="0"/>
              <a:endCxn id="21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EA58425-9499-4B04-A2A0-DDD9379B78F0}"/>
                </a:ext>
              </a:extLst>
            </p:cNvPr>
            <p:cNvCxnSpPr>
              <a:cxnSpLocks/>
              <a:stCxn id="164" idx="0"/>
              <a:endCxn id="21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0B8148-8923-42FE-9F7F-EE6B8AAC50D9}"/>
                </a:ext>
              </a:extLst>
            </p:cNvPr>
            <p:cNvCxnSpPr>
              <a:cxnSpLocks/>
              <a:stCxn id="164" idx="1"/>
              <a:endCxn id="8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C14A4BB-F2CC-4DDC-82B5-ACAF3AAC7D58}"/>
                </a:ext>
              </a:extLst>
            </p:cNvPr>
            <p:cNvCxnSpPr>
              <a:cxnSpLocks/>
              <a:stCxn id="81" idx="2"/>
              <a:endCxn id="8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B11B6C1-84F8-4726-B734-96963CE9C6E8}"/>
                </a:ext>
              </a:extLst>
            </p:cNvPr>
            <p:cNvCxnSpPr>
              <a:cxnSpLocks/>
              <a:stCxn id="80" idx="2"/>
              <a:endCxn id="8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F438110-2E46-4A36-85E2-BE889D4D6A8E}"/>
                </a:ext>
              </a:extLst>
            </p:cNvPr>
            <p:cNvCxnSpPr>
              <a:cxnSpLocks/>
              <a:stCxn id="79" idx="1"/>
              <a:endCxn id="8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0A3A1C7-E3DA-4401-A87E-09069C100E77}"/>
                </a:ext>
              </a:extLst>
            </p:cNvPr>
            <p:cNvCxnSpPr>
              <a:cxnSpLocks/>
              <a:stCxn id="79" idx="3"/>
              <a:endCxn id="9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B5E403E-8BB1-4710-A495-538FFA3FF487}"/>
                </a:ext>
              </a:extLst>
            </p:cNvPr>
            <p:cNvCxnSpPr>
              <a:cxnSpLocks/>
              <a:stCxn id="82" idx="4"/>
              <a:endCxn id="9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2A6E72-11CB-4784-922B-7746486F8A1B}"/>
                </a:ext>
              </a:extLst>
            </p:cNvPr>
            <p:cNvCxnSpPr>
              <a:cxnSpLocks/>
              <a:stCxn id="78" idx="5"/>
              <a:endCxn id="9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98B4D10-8184-459E-92FF-A934C001BA48}"/>
                </a:ext>
              </a:extLst>
            </p:cNvPr>
            <p:cNvCxnSpPr>
              <a:cxnSpLocks/>
              <a:stCxn id="79" idx="7"/>
              <a:endCxn id="8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8E3AC95-E661-4594-BDC2-A508F633B67A}"/>
                </a:ext>
              </a:extLst>
            </p:cNvPr>
            <p:cNvCxnSpPr>
              <a:cxnSpLocks/>
              <a:stCxn id="77" idx="7"/>
              <a:endCxn id="8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10B3221-10DB-4C46-A702-8E80BA6C7E5C}"/>
                </a:ext>
              </a:extLst>
            </p:cNvPr>
            <p:cNvCxnSpPr>
              <a:cxnSpLocks/>
              <a:endCxn id="7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CDA9F05E-4D0A-42A7-A1DB-87F45A543B5C}"/>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6B2F9756-8CD1-4D56-9930-CBEA13BA4796}"/>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E0F467E7-451E-4FE5-84B1-FCAB7A68D4EF}"/>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50DF4EF5-B521-4F45-B851-6C0575F04E17}"/>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F864367A-97BF-4872-866A-039F23B17D37}"/>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77FD30E6-E8E6-44E4-88E4-22A9FE37A985}"/>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558FD571-C840-4EBD-B812-30EB6F087880}"/>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8C3CBBC0-CD63-4295-900C-2C33AD446C71}"/>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B5BE416D-6B1B-4271-AC23-E3007798B2EC}"/>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C8B0649C-7DF6-408C-9041-55E32D2A640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247C0C44-CB3B-4F6C-BD35-9F6A66D86E5A}"/>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78F225D3-534E-45E5-BBEC-66FF0FDF76C7}"/>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383211BB-D658-43C0-AE4F-63A1F7D05230}"/>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00745616-36FC-47DA-A505-1C7E297627FB}"/>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0342F728-C50B-4CA5-B6BD-6FD3DD6837A9}"/>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156D21B6-8111-43CF-842F-B7DD6C7621A3}"/>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AE0577A9-64A3-4EE7-A79E-298B7661393F}"/>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C6D4AA2E-742F-4A6E-9B9A-C0B6D950A88C}"/>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CBBD26DB-4638-45C3-A14B-84CC09E72C1C}"/>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4A1F63CD-8344-4764-883A-0DDA57919D51}"/>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8" name="Straight Connector 87">
              <a:extLst>
                <a:ext uri="{FF2B5EF4-FFF2-40B4-BE49-F238E27FC236}">
                  <a16:creationId xmlns:a16="http://schemas.microsoft.com/office/drawing/2014/main" id="{EEF00AB4-7326-44F2-AACB-A2251E2DBBC8}"/>
                </a:ext>
              </a:extLst>
            </p:cNvPr>
            <p:cNvCxnSpPr>
              <a:cxnSpLocks/>
              <a:stCxn id="87" idx="2"/>
              <a:endCxn id="6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FAB60E8-F7EA-48BA-A092-E229780030C6}"/>
                </a:ext>
              </a:extLst>
            </p:cNvPr>
            <p:cNvCxnSpPr>
              <a:cxnSpLocks/>
              <a:stCxn id="70" idx="4"/>
              <a:endCxn id="7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81D0C4DE-55C2-4A0A-81E9-87E3325A8AE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1" name="Straight Connector 90">
              <a:extLst>
                <a:ext uri="{FF2B5EF4-FFF2-40B4-BE49-F238E27FC236}">
                  <a16:creationId xmlns:a16="http://schemas.microsoft.com/office/drawing/2014/main" id="{51FAC5D7-B011-470B-8AE8-1752B9AFC43D}"/>
                </a:ext>
              </a:extLst>
            </p:cNvPr>
            <p:cNvCxnSpPr>
              <a:cxnSpLocks/>
              <a:stCxn id="9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200332F-C340-4E08-ABA1-1FD100B63AA9}"/>
                </a:ext>
              </a:extLst>
            </p:cNvPr>
            <p:cNvCxnSpPr>
              <a:cxnSpLocks/>
              <a:stCxn id="9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CDF7196-C49E-433E-9C4B-6D81884330F4}"/>
                </a:ext>
              </a:extLst>
            </p:cNvPr>
            <p:cNvCxnSpPr>
              <a:cxnSpLocks/>
              <a:stCxn id="9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15B5DDA-F300-4633-81D2-F2A1E46F2492}"/>
                </a:ext>
              </a:extLst>
            </p:cNvPr>
            <p:cNvCxnSpPr>
              <a:cxnSpLocks/>
              <a:endCxn id="7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5" name="Chord 94">
              <a:extLst>
                <a:ext uri="{FF2B5EF4-FFF2-40B4-BE49-F238E27FC236}">
                  <a16:creationId xmlns:a16="http://schemas.microsoft.com/office/drawing/2014/main" id="{6C118763-90B9-4A11-9D2B-8C4B1E6444C3}"/>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 name="Chord 95">
              <a:extLst>
                <a:ext uri="{FF2B5EF4-FFF2-40B4-BE49-F238E27FC236}">
                  <a16:creationId xmlns:a16="http://schemas.microsoft.com/office/drawing/2014/main" id="{A2473F01-2F6C-4EFC-939F-113856D070BA}"/>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7" name="Straight Connector 96">
              <a:extLst>
                <a:ext uri="{FF2B5EF4-FFF2-40B4-BE49-F238E27FC236}">
                  <a16:creationId xmlns:a16="http://schemas.microsoft.com/office/drawing/2014/main" id="{3B27AC31-48D4-4BBA-BA68-1D004E778C95}"/>
                </a:ext>
              </a:extLst>
            </p:cNvPr>
            <p:cNvCxnSpPr>
              <a:cxnSpLocks/>
              <a:stCxn id="95" idx="1"/>
              <a:endCxn id="7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22F544B-B76E-4AE0-9441-0B55FB521F76}"/>
                </a:ext>
              </a:extLst>
            </p:cNvPr>
            <p:cNvCxnSpPr>
              <a:cxnSpLocks/>
              <a:endCxn id="14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E70F32B-ACAF-41BC-BFEA-4CDB18162317}"/>
                </a:ext>
              </a:extLst>
            </p:cNvPr>
            <p:cNvCxnSpPr>
              <a:cxnSpLocks/>
              <a:endCxn id="16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38D579E-4777-4050-9C0C-C80125D913AB}"/>
                </a:ext>
              </a:extLst>
            </p:cNvPr>
            <p:cNvCxnSpPr>
              <a:cxnSpLocks/>
              <a:stCxn id="149" idx="0"/>
              <a:endCxn id="16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CA8B2F1-2DD7-4799-B244-B9E80796E69A}"/>
                </a:ext>
              </a:extLst>
            </p:cNvPr>
            <p:cNvCxnSpPr>
              <a:cxnSpLocks/>
              <a:stCxn id="215" idx="2"/>
              <a:endCxn id="15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AE93656-BFAD-4966-A948-CF8E3EA97E52}"/>
                </a:ext>
              </a:extLst>
            </p:cNvPr>
            <p:cNvCxnSpPr>
              <a:cxnSpLocks/>
              <a:stCxn id="149" idx="7"/>
              <a:endCxn id="15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6A9ADF4-2897-4ABC-8E94-B6C31D6D0A8C}"/>
                </a:ext>
              </a:extLst>
            </p:cNvPr>
            <p:cNvCxnSpPr>
              <a:cxnSpLocks/>
              <a:endCxn id="16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BC8694C-AAD0-46F9-9C77-CA8D6D95ADDD}"/>
                </a:ext>
              </a:extLst>
            </p:cNvPr>
            <p:cNvCxnSpPr>
              <a:cxnSpLocks/>
              <a:stCxn id="164" idx="6"/>
              <a:endCxn id="15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67D5824-3E9F-4F12-8920-F804C898E26C}"/>
                </a:ext>
              </a:extLst>
            </p:cNvPr>
            <p:cNvCxnSpPr>
              <a:cxnSpLocks/>
              <a:stCxn id="150" idx="0"/>
              <a:endCxn id="15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E788589-8898-470D-8DB1-408B211F827A}"/>
                </a:ext>
              </a:extLst>
            </p:cNvPr>
            <p:cNvCxnSpPr>
              <a:cxnSpLocks/>
              <a:stCxn id="153" idx="1"/>
              <a:endCxn id="15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00DD778-AEAD-4620-AAA2-C3073B434A1C}"/>
                </a:ext>
              </a:extLst>
            </p:cNvPr>
            <p:cNvCxnSpPr>
              <a:cxnSpLocks/>
              <a:stCxn id="153" idx="0"/>
              <a:endCxn id="15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C92A9CD-C471-47B4-BBF2-F63961EA929E}"/>
                </a:ext>
              </a:extLst>
            </p:cNvPr>
            <p:cNvCxnSpPr>
              <a:cxnSpLocks/>
              <a:stCxn id="152" idx="2"/>
              <a:endCxn id="15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95F3FAE-FB99-4E80-99D2-3CA6AE0E49B1}"/>
                </a:ext>
              </a:extLst>
            </p:cNvPr>
            <p:cNvCxnSpPr>
              <a:cxnSpLocks/>
              <a:stCxn id="152" idx="7"/>
              <a:endCxn id="16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C887AE8-A00A-4CAB-8AFF-E6306B476E17}"/>
                </a:ext>
              </a:extLst>
            </p:cNvPr>
            <p:cNvCxnSpPr>
              <a:cxnSpLocks/>
              <a:stCxn id="152" idx="6"/>
              <a:endCxn id="15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AAC4C25-A90B-4F4A-990D-5125EE8615AF}"/>
                </a:ext>
              </a:extLst>
            </p:cNvPr>
            <p:cNvCxnSpPr>
              <a:cxnSpLocks/>
              <a:stCxn id="159" idx="7"/>
              <a:endCxn id="16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8B25305-B55E-4D42-B14E-0BC3461ECFD5}"/>
                </a:ext>
              </a:extLst>
            </p:cNvPr>
            <p:cNvCxnSpPr>
              <a:cxnSpLocks/>
              <a:stCxn id="216" idx="1"/>
              <a:endCxn id="15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A8DF0C8-F4E4-4CA1-9DFC-DC49BA52438A}"/>
                </a:ext>
              </a:extLst>
            </p:cNvPr>
            <p:cNvCxnSpPr>
              <a:cxnSpLocks/>
              <a:endCxn id="14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3B10811-B36A-4AD0-B1C3-B9773312F58F}"/>
                </a:ext>
              </a:extLst>
            </p:cNvPr>
            <p:cNvCxnSpPr>
              <a:cxnSpLocks/>
              <a:stCxn id="150" idx="2"/>
              <a:endCxn id="14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EDB9C36-7D89-48ED-B3FC-18A061E4A7A3}"/>
                </a:ext>
              </a:extLst>
            </p:cNvPr>
            <p:cNvCxnSpPr>
              <a:cxnSpLocks/>
              <a:stCxn id="165" idx="0"/>
              <a:endCxn id="14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771B6F4-844A-41A0-A4D7-B2773A20E416}"/>
                </a:ext>
              </a:extLst>
            </p:cNvPr>
            <p:cNvCxnSpPr>
              <a:cxnSpLocks/>
              <a:endCxn id="14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7431C9F-50D5-4356-AF92-7F68EBE14540}"/>
                </a:ext>
              </a:extLst>
            </p:cNvPr>
            <p:cNvCxnSpPr>
              <a:cxnSpLocks/>
              <a:stCxn id="165" idx="2"/>
              <a:endCxn id="15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3CC32A4-39F8-40C5-AE21-ECAB0B51295B}"/>
                </a:ext>
              </a:extLst>
            </p:cNvPr>
            <p:cNvCxnSpPr>
              <a:cxnSpLocks/>
              <a:stCxn id="153" idx="2"/>
              <a:endCxn id="15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65EED85-E319-4AA4-9937-CEDF4ABEB7EF}"/>
                </a:ext>
              </a:extLst>
            </p:cNvPr>
            <p:cNvCxnSpPr>
              <a:cxnSpLocks/>
              <a:stCxn id="15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7A647AD-37B1-4F43-8319-55BF6348E3E3}"/>
                </a:ext>
              </a:extLst>
            </p:cNvPr>
            <p:cNvCxnSpPr>
              <a:cxnSpLocks/>
              <a:stCxn id="15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4BD915B-12CA-4147-87EA-26364D36E213}"/>
                </a:ext>
              </a:extLst>
            </p:cNvPr>
            <p:cNvCxnSpPr>
              <a:cxnSpLocks/>
              <a:stCxn id="154" idx="2"/>
              <a:endCxn id="15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C945BD5-D3EE-449F-BDD4-EE77083ACB9A}"/>
                </a:ext>
              </a:extLst>
            </p:cNvPr>
            <p:cNvCxnSpPr>
              <a:cxnSpLocks/>
              <a:stCxn id="159" idx="4"/>
              <a:endCxn id="15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E230071-FA3B-4901-870E-1CD290D62A0B}"/>
                </a:ext>
              </a:extLst>
            </p:cNvPr>
            <p:cNvCxnSpPr>
              <a:cxnSpLocks/>
              <a:stCxn id="158" idx="3"/>
              <a:endCxn id="15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D3CDA2C-BF37-4160-9E31-E032C9E4D313}"/>
                </a:ext>
              </a:extLst>
            </p:cNvPr>
            <p:cNvCxnSpPr>
              <a:cxnSpLocks/>
              <a:stCxn id="158" idx="2"/>
              <a:endCxn id="15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B522238-E2C6-4475-A3EA-DDD2AA8101F6}"/>
                </a:ext>
              </a:extLst>
            </p:cNvPr>
            <p:cNvCxnSpPr>
              <a:cxnSpLocks/>
              <a:stCxn id="158" idx="1"/>
              <a:endCxn id="16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3C6D0C-FA96-4E98-A199-5916D8D702D3}"/>
                </a:ext>
              </a:extLst>
            </p:cNvPr>
            <p:cNvCxnSpPr>
              <a:cxnSpLocks/>
              <a:stCxn id="156" idx="1"/>
              <a:endCxn id="16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729AD61-2C90-4A40-9373-111E09D129FF}"/>
                </a:ext>
              </a:extLst>
            </p:cNvPr>
            <p:cNvCxnSpPr>
              <a:cxnSpLocks/>
              <a:stCxn id="156" idx="0"/>
              <a:endCxn id="15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D5735F-C572-4051-AFD1-2FDB5C9E41CD}"/>
                </a:ext>
              </a:extLst>
            </p:cNvPr>
            <p:cNvCxnSpPr>
              <a:cxnSpLocks/>
              <a:stCxn id="162" idx="0"/>
              <a:endCxn id="16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EF02E9-3660-47F0-8B9A-F0001D874234}"/>
                </a:ext>
              </a:extLst>
            </p:cNvPr>
            <p:cNvCxnSpPr>
              <a:cxnSpLocks/>
              <a:stCxn id="190" idx="7"/>
              <a:endCxn id="16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4F3F369-F64B-4F9C-85D1-D648D50CE0B4}"/>
                </a:ext>
              </a:extLst>
            </p:cNvPr>
            <p:cNvCxnSpPr>
              <a:cxnSpLocks/>
              <a:endCxn id="16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F94C582-AC89-4DE1-AA8B-F09965AB1C62}"/>
                </a:ext>
              </a:extLst>
            </p:cNvPr>
            <p:cNvCxnSpPr>
              <a:cxnSpLocks/>
              <a:stCxn id="189" idx="5"/>
              <a:endCxn id="16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523F999-D436-4633-ACDB-24472C3CC257}"/>
                </a:ext>
              </a:extLst>
            </p:cNvPr>
            <p:cNvCxnSpPr>
              <a:cxnSpLocks/>
              <a:endCxn id="16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3D64676-DB67-40B9-AEC9-9B75F16D631D}"/>
                </a:ext>
              </a:extLst>
            </p:cNvPr>
            <p:cNvCxnSpPr>
              <a:cxnSpLocks/>
              <a:stCxn id="16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F7355A7-F8E5-41B2-9B05-B62EF4732C59}"/>
                </a:ext>
              </a:extLst>
            </p:cNvPr>
            <p:cNvCxnSpPr>
              <a:cxnSpLocks/>
              <a:stCxn id="163" idx="3"/>
              <a:endCxn id="15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9823B59-3C0E-455B-8FF9-04B29851A6A0}"/>
                </a:ext>
              </a:extLst>
            </p:cNvPr>
            <p:cNvCxnSpPr>
              <a:cxnSpLocks/>
              <a:stCxn id="163" idx="1"/>
              <a:endCxn id="15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2ED6C6-4020-4BB9-A786-2506D8F27791}"/>
                </a:ext>
              </a:extLst>
            </p:cNvPr>
            <p:cNvCxnSpPr>
              <a:cxnSpLocks/>
              <a:stCxn id="162" idx="2"/>
              <a:endCxn id="15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FE7B4C3-08E4-4D39-9F8A-9F58159511B1}"/>
                </a:ext>
              </a:extLst>
            </p:cNvPr>
            <p:cNvCxnSpPr>
              <a:cxnSpLocks/>
              <a:stCxn id="161" idx="3"/>
              <a:endCxn id="15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5B5A73C-6A49-4311-81A1-40E05BC85011}"/>
                </a:ext>
              </a:extLst>
            </p:cNvPr>
            <p:cNvCxnSpPr>
              <a:cxnSpLocks/>
              <a:stCxn id="161" idx="2"/>
              <a:endCxn id="15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B3880C6-3B0F-467B-8B62-1CC43C10042B}"/>
                </a:ext>
              </a:extLst>
            </p:cNvPr>
            <p:cNvCxnSpPr>
              <a:cxnSpLocks/>
              <a:stCxn id="157" idx="1"/>
              <a:endCxn id="16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5C7548A-EB61-44C1-85E4-C4F4D4CEF154}"/>
                </a:ext>
              </a:extLst>
            </p:cNvPr>
            <p:cNvCxnSpPr>
              <a:cxnSpLocks/>
              <a:stCxn id="156" idx="2"/>
              <a:endCxn id="15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FD0F992-182A-4AA4-9AA3-1D667E3305FC}"/>
                </a:ext>
              </a:extLst>
            </p:cNvPr>
            <p:cNvCxnSpPr>
              <a:cxnSpLocks/>
              <a:stCxn id="155" idx="1"/>
              <a:endCxn id="15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35BDD1C-461D-44FD-B830-0C84D42E5C51}"/>
                </a:ext>
              </a:extLst>
            </p:cNvPr>
            <p:cNvCxnSpPr>
              <a:cxnSpLocks/>
              <a:stCxn id="155" idx="3"/>
              <a:endCxn id="16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7DF0928-E9BB-407B-9C07-682EAE36AB7D}"/>
                </a:ext>
              </a:extLst>
            </p:cNvPr>
            <p:cNvCxnSpPr>
              <a:cxnSpLocks/>
              <a:stCxn id="158" idx="4"/>
              <a:endCxn id="16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446533E-7A02-4BE9-BBBC-2CCADCDE0D1E}"/>
                </a:ext>
              </a:extLst>
            </p:cNvPr>
            <p:cNvCxnSpPr>
              <a:cxnSpLocks/>
              <a:stCxn id="154" idx="5"/>
              <a:endCxn id="16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ECDB391-731C-404B-85D4-C2628967D634}"/>
                </a:ext>
              </a:extLst>
            </p:cNvPr>
            <p:cNvCxnSpPr>
              <a:cxnSpLocks/>
              <a:stCxn id="155" idx="7"/>
              <a:endCxn id="15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6D2F6C9-FEC3-4ADF-AA24-325DDE138937}"/>
                </a:ext>
              </a:extLst>
            </p:cNvPr>
            <p:cNvCxnSpPr>
              <a:cxnSpLocks/>
              <a:stCxn id="153" idx="7"/>
              <a:endCxn id="15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B12357E-FF6B-4E99-89D4-6B33CE456113}"/>
                </a:ext>
              </a:extLst>
            </p:cNvPr>
            <p:cNvCxnSpPr>
              <a:cxnSpLocks/>
              <a:endCxn id="15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BB8C5EF-8D5B-411B-931F-BAE9CF677D5C}"/>
                </a:ext>
              </a:extLst>
            </p:cNvPr>
            <p:cNvCxnSpPr>
              <a:cxnSpLocks/>
              <a:stCxn id="163" idx="7"/>
              <a:endCxn id="16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918CD5B5-7BA7-4AAA-B55C-52A783DED9C2}"/>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B1867FA9-EA25-46D4-955D-D750DF4202F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4EB8A289-7281-4C44-A8FA-CF490A67DE5F}"/>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DE92BBD4-127C-4A55-B360-F0703EF3281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4E8DC9A0-C9AE-4F6B-B074-554E988FD734}"/>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350E12A7-92D2-4832-8C11-D2EF077CAA6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997A0C3D-DE6B-47AF-BF4D-355EE879A62D}"/>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CAF18318-0B39-401E-A80B-5022BF0A5F77}"/>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5E4ED360-1F4F-4BF4-B7E4-939726B81390}"/>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63E9B74E-BA0F-489D-87B1-DC19435EBCA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45BAFD2B-A9A5-481D-88DA-82FDB857E53B}"/>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7FC3C5CD-DEBC-43B6-BCA5-62C5367D370A}"/>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9633E220-DACF-41BA-887C-0F82F1ED870A}"/>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Oval 161">
              <a:extLst>
                <a:ext uri="{FF2B5EF4-FFF2-40B4-BE49-F238E27FC236}">
                  <a16:creationId xmlns:a16="http://schemas.microsoft.com/office/drawing/2014/main" id="{DE42CE21-B5FF-4B0C-9889-7E06D3130A30}"/>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Oval 162">
              <a:extLst>
                <a:ext uri="{FF2B5EF4-FFF2-40B4-BE49-F238E27FC236}">
                  <a16:creationId xmlns:a16="http://schemas.microsoft.com/office/drawing/2014/main" id="{471B7682-0FDC-42EA-812E-4E3FDB250781}"/>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4" name="Oval 163">
              <a:extLst>
                <a:ext uri="{FF2B5EF4-FFF2-40B4-BE49-F238E27FC236}">
                  <a16:creationId xmlns:a16="http://schemas.microsoft.com/office/drawing/2014/main" id="{F4E72050-C69C-42F9-96C3-C2957922C80E}"/>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5" name="Chord 164">
              <a:extLst>
                <a:ext uri="{FF2B5EF4-FFF2-40B4-BE49-F238E27FC236}">
                  <a16:creationId xmlns:a16="http://schemas.microsoft.com/office/drawing/2014/main" id="{7CA00376-0EE2-4B06-9D7B-B125A6E09ABD}"/>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6" name="Chord 165">
              <a:extLst>
                <a:ext uri="{FF2B5EF4-FFF2-40B4-BE49-F238E27FC236}">
                  <a16:creationId xmlns:a16="http://schemas.microsoft.com/office/drawing/2014/main" id="{57F280ED-BB4E-4E25-A44A-6CD8135A8B96}"/>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7" name="Straight Connector 166">
              <a:extLst>
                <a:ext uri="{FF2B5EF4-FFF2-40B4-BE49-F238E27FC236}">
                  <a16:creationId xmlns:a16="http://schemas.microsoft.com/office/drawing/2014/main" id="{AA77E452-5747-46E5-ABF3-6AC157DCCC70}"/>
                </a:ext>
              </a:extLst>
            </p:cNvPr>
            <p:cNvCxnSpPr>
              <a:cxnSpLocks/>
              <a:stCxn id="165" idx="1"/>
              <a:endCxn id="15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20CDE5E1-34A1-481A-B2E2-387B2CBD1241}"/>
                </a:ext>
              </a:extLst>
            </p:cNvPr>
            <p:cNvCxnSpPr>
              <a:cxnSpLocks/>
              <a:stCxn id="187" idx="6"/>
              <a:endCxn id="16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BF83BC1-9A13-4D9A-8782-5A73E98B3ADD}"/>
                </a:ext>
              </a:extLst>
            </p:cNvPr>
            <p:cNvCxnSpPr>
              <a:cxnSpLocks/>
              <a:stCxn id="184" idx="4"/>
              <a:endCxn id="19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C8FFE22-7453-4801-944E-F13F978920C6}"/>
                </a:ext>
              </a:extLst>
            </p:cNvPr>
            <p:cNvCxnSpPr>
              <a:cxnSpLocks/>
              <a:stCxn id="190" idx="4"/>
              <a:endCxn id="18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E3E1655-67D3-4AF8-8B80-CBDAC34258E9}"/>
                </a:ext>
              </a:extLst>
            </p:cNvPr>
            <p:cNvCxnSpPr>
              <a:cxnSpLocks/>
              <a:stCxn id="18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DC782EA-CD84-4EEA-9A37-9C9284079F0D}"/>
                </a:ext>
              </a:extLst>
            </p:cNvPr>
            <p:cNvCxnSpPr>
              <a:cxnSpLocks/>
              <a:stCxn id="188" idx="0"/>
              <a:endCxn id="18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3764B74-6C2F-4126-8046-5794168C5A1F}"/>
                </a:ext>
              </a:extLst>
            </p:cNvPr>
            <p:cNvCxnSpPr>
              <a:cxnSpLocks/>
              <a:stCxn id="198" idx="1"/>
              <a:endCxn id="18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4EDF647-0DDC-4B1F-9D35-50264C207371}"/>
                </a:ext>
              </a:extLst>
            </p:cNvPr>
            <p:cNvCxnSpPr>
              <a:cxnSpLocks/>
              <a:stCxn id="189" idx="2"/>
              <a:endCxn id="19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1C349FE-A8BE-41F1-8263-96E3CCB375CE}"/>
                </a:ext>
              </a:extLst>
            </p:cNvPr>
            <p:cNvCxnSpPr>
              <a:cxnSpLocks/>
              <a:stCxn id="18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FEC21BE-0572-4FDB-990B-9FBE780FFD20}"/>
                </a:ext>
              </a:extLst>
            </p:cNvPr>
            <p:cNvCxnSpPr>
              <a:cxnSpLocks/>
              <a:stCxn id="161" idx="1"/>
              <a:endCxn id="6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5D8913D-7314-4DF7-8A8F-6298A4FBEAA7}"/>
                </a:ext>
              </a:extLst>
            </p:cNvPr>
            <p:cNvCxnSpPr>
              <a:cxnSpLocks/>
              <a:stCxn id="186" idx="6"/>
              <a:endCxn id="18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82DBBFD-3D61-4A35-9A53-CDB7F1CF5F1A}"/>
                </a:ext>
              </a:extLst>
            </p:cNvPr>
            <p:cNvCxnSpPr>
              <a:cxnSpLocks/>
              <a:stCxn id="184" idx="7"/>
              <a:endCxn id="18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B056A01-E964-4B68-8AD0-CBCD03C45EDF}"/>
                </a:ext>
              </a:extLst>
            </p:cNvPr>
            <p:cNvCxnSpPr>
              <a:cxnSpLocks/>
              <a:stCxn id="184" idx="5"/>
              <a:endCxn id="18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54F9885-287A-4DC7-9137-2CDE4D7CA098}"/>
                </a:ext>
              </a:extLst>
            </p:cNvPr>
            <p:cNvCxnSpPr>
              <a:cxnSpLocks/>
              <a:stCxn id="185" idx="3"/>
              <a:endCxn id="18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6B26F277-DC45-4628-B233-EB399E4EB57A}"/>
                </a:ext>
              </a:extLst>
            </p:cNvPr>
            <p:cNvCxnSpPr>
              <a:cxnSpLocks/>
              <a:stCxn id="187" idx="4"/>
              <a:endCxn id="19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9C7A482-614F-4EE2-8116-F8EBFBAABF53}"/>
                </a:ext>
              </a:extLst>
            </p:cNvPr>
            <p:cNvCxnSpPr>
              <a:cxnSpLocks/>
              <a:stCxn id="163" idx="2"/>
              <a:endCxn id="18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E28BA0-7308-40E5-98FF-FC21503A5B6A}"/>
                </a:ext>
              </a:extLst>
            </p:cNvPr>
            <p:cNvCxnSpPr>
              <a:cxnSpLocks/>
              <a:endCxn id="18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F684A9A5-FD03-43F7-821E-7CAED02F8CE0}"/>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4B1FF205-9F88-462C-8123-8D3230362A05}"/>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DD0BCC4B-B86D-416D-8CA4-2F28B8158BF7}"/>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Oval 186">
              <a:extLst>
                <a:ext uri="{FF2B5EF4-FFF2-40B4-BE49-F238E27FC236}">
                  <a16:creationId xmlns:a16="http://schemas.microsoft.com/office/drawing/2014/main" id="{835BA151-9715-4892-9B9F-44AD33558115}"/>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8" name="Oval 187">
              <a:extLst>
                <a:ext uri="{FF2B5EF4-FFF2-40B4-BE49-F238E27FC236}">
                  <a16:creationId xmlns:a16="http://schemas.microsoft.com/office/drawing/2014/main" id="{F69DD253-2962-479B-ABCC-E4A5E4371985}"/>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9" name="Oval 188">
              <a:extLst>
                <a:ext uri="{FF2B5EF4-FFF2-40B4-BE49-F238E27FC236}">
                  <a16:creationId xmlns:a16="http://schemas.microsoft.com/office/drawing/2014/main" id="{526D8040-2E7B-4197-85D2-2B53408667B6}"/>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0" name="Oval 189">
              <a:extLst>
                <a:ext uri="{FF2B5EF4-FFF2-40B4-BE49-F238E27FC236}">
                  <a16:creationId xmlns:a16="http://schemas.microsoft.com/office/drawing/2014/main" id="{D970FB96-3383-4573-B5CC-C540DD214A8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1" name="Straight Connector 190">
              <a:extLst>
                <a:ext uri="{FF2B5EF4-FFF2-40B4-BE49-F238E27FC236}">
                  <a16:creationId xmlns:a16="http://schemas.microsoft.com/office/drawing/2014/main" id="{F2D68DB8-1D21-4EF0-9E48-1574CCAA9B74}"/>
                </a:ext>
              </a:extLst>
            </p:cNvPr>
            <p:cNvCxnSpPr>
              <a:cxnSpLocks/>
              <a:stCxn id="19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BCDDE6E-EA52-40A5-BB3F-79FF9E5D281F}"/>
                </a:ext>
              </a:extLst>
            </p:cNvPr>
            <p:cNvCxnSpPr>
              <a:cxnSpLocks/>
              <a:stCxn id="186" idx="4"/>
              <a:endCxn id="18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CCA03371-1F8C-40B6-AA4E-F18321AC69C6}"/>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4" name="Straight Connector 193">
              <a:extLst>
                <a:ext uri="{FF2B5EF4-FFF2-40B4-BE49-F238E27FC236}">
                  <a16:creationId xmlns:a16="http://schemas.microsoft.com/office/drawing/2014/main" id="{B76A6D09-DC0C-458E-9093-BB5321FB7005}"/>
                </a:ext>
              </a:extLst>
            </p:cNvPr>
            <p:cNvCxnSpPr>
              <a:cxnSpLocks/>
              <a:stCxn id="193" idx="3"/>
              <a:endCxn id="15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2CD88CD-0A38-4CC0-8654-B7A7F993F91F}"/>
                </a:ext>
              </a:extLst>
            </p:cNvPr>
            <p:cNvCxnSpPr>
              <a:cxnSpLocks/>
              <a:stCxn id="193" idx="2"/>
              <a:endCxn id="6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02F2C51-8333-441A-9C35-4657792FD377}"/>
                </a:ext>
              </a:extLst>
            </p:cNvPr>
            <p:cNvCxnSpPr>
              <a:cxnSpLocks/>
              <a:stCxn id="186" idx="7"/>
              <a:endCxn id="7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9E20C2C-3D8B-4180-A382-8A897EC4A50C}"/>
                </a:ext>
              </a:extLst>
            </p:cNvPr>
            <p:cNvCxnSpPr>
              <a:cxnSpLocks/>
              <a:endCxn id="18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8" name="Chord 197">
              <a:extLst>
                <a:ext uri="{FF2B5EF4-FFF2-40B4-BE49-F238E27FC236}">
                  <a16:creationId xmlns:a16="http://schemas.microsoft.com/office/drawing/2014/main" id="{BA8AAD6F-48DD-4B4A-8B07-8D14F0482F25}"/>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9" name="Straight Connector 198">
              <a:extLst>
                <a:ext uri="{FF2B5EF4-FFF2-40B4-BE49-F238E27FC236}">
                  <a16:creationId xmlns:a16="http://schemas.microsoft.com/office/drawing/2014/main" id="{5619848B-D2DD-45E2-9E98-6D843AAFC00F}"/>
                </a:ext>
              </a:extLst>
            </p:cNvPr>
            <p:cNvCxnSpPr>
              <a:cxnSpLocks/>
              <a:stCxn id="18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4F32B7E-8633-40E7-BCCF-C102FDD59C1A}"/>
                </a:ext>
              </a:extLst>
            </p:cNvPr>
            <p:cNvCxnSpPr>
              <a:cxnSpLocks/>
              <a:stCxn id="185" idx="6"/>
              <a:endCxn id="6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652FB14-5DFE-48A7-A91A-ABBB3E05BE8B}"/>
                </a:ext>
              </a:extLst>
            </p:cNvPr>
            <p:cNvCxnSpPr>
              <a:cxnSpLocks/>
              <a:stCxn id="185" idx="5"/>
              <a:endCxn id="16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71F0BB60-FEE5-4AFD-96DD-718BD92A9334}"/>
                </a:ext>
              </a:extLst>
            </p:cNvPr>
            <p:cNvCxnSpPr>
              <a:cxnSpLocks/>
              <a:stCxn id="70" idx="0"/>
              <a:endCxn id="18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4AE5D89-BAF1-436F-8C2D-335C798AECC2}"/>
                </a:ext>
              </a:extLst>
            </p:cNvPr>
            <p:cNvCxnSpPr>
              <a:cxnSpLocks/>
              <a:stCxn id="190" idx="5"/>
              <a:endCxn id="16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465529D6-F12E-4CDA-A0D6-C3EDD27398E7}"/>
                </a:ext>
              </a:extLst>
            </p:cNvPr>
            <p:cNvCxnSpPr>
              <a:cxnSpLocks/>
              <a:stCxn id="157" idx="7"/>
              <a:endCxn id="6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44B7F7E3-3FE7-4599-A41F-54E61B46C73F}"/>
                </a:ext>
              </a:extLst>
            </p:cNvPr>
            <p:cNvCxnSpPr>
              <a:cxnSpLocks/>
              <a:stCxn id="86" idx="7"/>
              <a:endCxn id="19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66318CED-53D0-44E7-A885-CB55EB0AD117}"/>
                </a:ext>
              </a:extLst>
            </p:cNvPr>
            <p:cNvCxnSpPr>
              <a:cxnSpLocks/>
              <a:stCxn id="160" idx="7"/>
              <a:endCxn id="7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8946FED9-2169-44E8-A754-AB62DA037F0A}"/>
                </a:ext>
              </a:extLst>
            </p:cNvPr>
            <p:cNvCxnSpPr>
              <a:cxnSpLocks/>
              <a:stCxn id="160" idx="6"/>
              <a:endCxn id="19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B37CBF4-9C3B-48B5-AA98-461BAB810D12}"/>
                </a:ext>
              </a:extLst>
            </p:cNvPr>
            <p:cNvCxnSpPr>
              <a:cxnSpLocks/>
              <a:stCxn id="76" idx="0"/>
              <a:endCxn id="16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7ACB1E0-C614-417B-889A-FE4A3B7587F6}"/>
                </a:ext>
              </a:extLst>
            </p:cNvPr>
            <p:cNvCxnSpPr>
              <a:cxnSpLocks/>
              <a:stCxn id="216" idx="0"/>
              <a:endCxn id="21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309A7A1-7982-4C1F-A2DF-41C106014407}"/>
                </a:ext>
              </a:extLst>
            </p:cNvPr>
            <p:cNvCxnSpPr>
              <a:cxnSpLocks/>
              <a:stCxn id="84" idx="0"/>
              <a:endCxn id="21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B4C1051-A852-40BC-9B46-737F248DB59D}"/>
                </a:ext>
              </a:extLst>
            </p:cNvPr>
            <p:cNvCxnSpPr>
              <a:cxnSpLocks/>
              <a:stCxn id="83" idx="0"/>
              <a:endCxn id="21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C3356B23-C110-432A-B5BD-D8DAF0D562C5}"/>
                </a:ext>
              </a:extLst>
            </p:cNvPr>
            <p:cNvCxnSpPr>
              <a:cxnSpLocks/>
              <a:stCxn id="160" idx="1"/>
              <a:endCxn id="21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4D5028F-BDBA-4D80-A3AE-9A52527CC849}"/>
                </a:ext>
              </a:extLst>
            </p:cNvPr>
            <p:cNvCxnSpPr>
              <a:cxnSpLocks/>
              <a:stCxn id="76" idx="0"/>
              <a:endCxn id="21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B7C5C6B-4C3C-4375-968A-AC135645C31E}"/>
                </a:ext>
              </a:extLst>
            </p:cNvPr>
            <p:cNvCxnSpPr>
              <a:cxnSpLocks/>
              <a:stCxn id="217" idx="7"/>
              <a:endCxn id="21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5" name="Oval 214">
              <a:extLst>
                <a:ext uri="{FF2B5EF4-FFF2-40B4-BE49-F238E27FC236}">
                  <a16:creationId xmlns:a16="http://schemas.microsoft.com/office/drawing/2014/main" id="{CEF204AF-7FC9-4D6C-A985-4FEA30A8B7D8}"/>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6" name="Oval 215">
              <a:extLst>
                <a:ext uri="{FF2B5EF4-FFF2-40B4-BE49-F238E27FC236}">
                  <a16:creationId xmlns:a16="http://schemas.microsoft.com/office/drawing/2014/main" id="{AD5E5801-7F9B-452B-8250-1C6C1CD5B2EE}"/>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7" name="Oval 216">
              <a:extLst>
                <a:ext uri="{FF2B5EF4-FFF2-40B4-BE49-F238E27FC236}">
                  <a16:creationId xmlns:a16="http://schemas.microsoft.com/office/drawing/2014/main" id="{3E8B1BA6-41C6-482C-AB43-908F91646B5C}"/>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8" name="Straight Connector 217">
              <a:extLst>
                <a:ext uri="{FF2B5EF4-FFF2-40B4-BE49-F238E27FC236}">
                  <a16:creationId xmlns:a16="http://schemas.microsoft.com/office/drawing/2014/main" id="{A903B2E3-0088-4A7E-A8DA-16B33C3CC211}"/>
                </a:ext>
              </a:extLst>
            </p:cNvPr>
            <p:cNvCxnSpPr>
              <a:cxnSpLocks/>
              <a:stCxn id="81" idx="0"/>
              <a:endCxn id="21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5F9924A-2C18-42D0-BE32-4582BDDC2523}"/>
                </a:ext>
              </a:extLst>
            </p:cNvPr>
            <p:cNvCxnSpPr>
              <a:cxnSpLocks/>
              <a:endCxn id="8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4" name="Rectangle 2">
            <a:extLst>
              <a:ext uri="{FF2B5EF4-FFF2-40B4-BE49-F238E27FC236}">
                <a16:creationId xmlns:a16="http://schemas.microsoft.com/office/drawing/2014/main" id="{C670D5AB-725A-48A6-9103-3AD03CA8FC5D}"/>
              </a:ext>
            </a:extLst>
          </p:cNvPr>
          <p:cNvSpPr/>
          <p:nvPr userDrawn="1"/>
        </p:nvSpPr>
        <p:spPr>
          <a:xfrm flipH="1">
            <a:off x="5868144" y="0"/>
            <a:ext cx="3275856" cy="5148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Picture Placeholder 2"/>
          <p:cNvSpPr>
            <a:spLocks noGrp="1"/>
          </p:cNvSpPr>
          <p:nvPr>
            <p:ph type="pic" idx="10" hasCustomPrompt="1"/>
          </p:nvPr>
        </p:nvSpPr>
        <p:spPr>
          <a:xfrm>
            <a:off x="4704226" y="405733"/>
            <a:ext cx="3150609" cy="4336797"/>
          </a:xfrm>
          <a:prstGeom prst="rect">
            <a:avLst/>
          </a:prstGeom>
          <a:solidFill>
            <a:schemeClr val="bg1">
              <a:lumMod val="95000"/>
            </a:schemeClr>
          </a:solidFill>
        </p:spPr>
        <p:txBody>
          <a:bodyPr anchor="ctr"/>
          <a:lstStyle>
            <a:lvl1pPr marL="0" indent="0" algn="ctr">
              <a:buNone/>
              <a:defRPr sz="900" baseline="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20385565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049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4EACB64-F6DC-4D86-A45D-D1CA4F9266F7}"/>
              </a:ext>
            </a:extLst>
          </p:cNvPr>
          <p:cNvGrpSpPr/>
          <p:nvPr userDrawn="1"/>
        </p:nvGrpSpPr>
        <p:grpSpPr>
          <a:xfrm>
            <a:off x="-74236" y="-78334"/>
            <a:ext cx="9306190" cy="5288975"/>
            <a:chOff x="-98982" y="-104349"/>
            <a:chExt cx="12408253" cy="7045442"/>
          </a:xfrm>
          <a:solidFill>
            <a:schemeClr val="bg1">
              <a:alpha val="10000"/>
            </a:schemeClr>
          </a:solidFill>
        </p:grpSpPr>
        <p:cxnSp>
          <p:nvCxnSpPr>
            <p:cNvPr id="12" name="Straight Connector 11">
              <a:extLst>
                <a:ext uri="{FF2B5EF4-FFF2-40B4-BE49-F238E27FC236}">
                  <a16:creationId xmlns:a16="http://schemas.microsoft.com/office/drawing/2014/main" id="{704D3738-1F49-4305-950A-D880AC31CE47}"/>
                </a:ext>
              </a:extLst>
            </p:cNvPr>
            <p:cNvCxnSpPr>
              <a:cxnSpLocks/>
              <a:stCxn id="75" idx="7"/>
              <a:endCxn id="73"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DC4ED5-DE79-4FC3-994C-E0B81963F0E9}"/>
                </a:ext>
              </a:extLst>
            </p:cNvPr>
            <p:cNvCxnSpPr>
              <a:cxnSpLocks/>
              <a:stCxn id="73" idx="4"/>
              <a:endCxn id="92"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33E94FC-DED1-43CD-A071-8E30A7F69D0A}"/>
                </a:ext>
              </a:extLst>
            </p:cNvPr>
            <p:cNvCxnSpPr>
              <a:cxnSpLocks/>
              <a:stCxn id="78" idx="2"/>
              <a:endCxn id="90"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6E2A120-BA3C-45EC-B0DA-1D355A4D2FEF}"/>
                </a:ext>
              </a:extLst>
            </p:cNvPr>
            <p:cNvCxnSpPr>
              <a:cxnSpLocks/>
              <a:stCxn id="92" idx="5"/>
              <a:endCxn id="78"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4B7CE50-8125-4E04-9178-0906C42E8E2B}"/>
                </a:ext>
              </a:extLst>
            </p:cNvPr>
            <p:cNvCxnSpPr>
              <a:cxnSpLocks/>
              <a:stCxn id="73" idx="5"/>
              <a:endCxn id="91"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1337BB-BDB0-49D5-A49A-8D450CCBB68B}"/>
                </a:ext>
              </a:extLst>
            </p:cNvPr>
            <p:cNvCxnSpPr>
              <a:cxnSpLocks/>
              <a:stCxn id="78" idx="0"/>
              <a:endCxn id="91"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C337AF-FFEE-4696-BF32-1C056F3D3CD7}"/>
                </a:ext>
              </a:extLst>
            </p:cNvPr>
            <p:cNvCxnSpPr>
              <a:cxnSpLocks/>
              <a:stCxn id="92" idx="3"/>
              <a:endCxn id="90"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576D6D-A4F2-42F5-8411-E870BB87E365}"/>
                </a:ext>
              </a:extLst>
            </p:cNvPr>
            <p:cNvCxnSpPr>
              <a:cxnSpLocks/>
              <a:stCxn id="198" idx="7"/>
              <a:endCxn id="80"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FF4653-F227-4477-8138-0A6799FD94A0}"/>
                </a:ext>
              </a:extLst>
            </p:cNvPr>
            <p:cNvCxnSpPr>
              <a:cxnSpLocks/>
              <a:stCxn id="78" idx="7"/>
              <a:endCxn id="80"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3E0AE9-A816-4815-BBB8-282F17C8B22D}"/>
                </a:ext>
              </a:extLst>
            </p:cNvPr>
            <p:cNvCxnSpPr>
              <a:cxnSpLocks/>
              <a:stCxn id="77"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CDD51C-919F-45F5-A96A-DAFEF0997DF6}"/>
                </a:ext>
              </a:extLst>
            </p:cNvPr>
            <p:cNvCxnSpPr>
              <a:cxnSpLocks/>
              <a:stCxn id="92" idx="6"/>
              <a:endCxn id="91"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BA0421-6991-44E9-AF0E-843D62015B26}"/>
                </a:ext>
              </a:extLst>
            </p:cNvPr>
            <p:cNvCxnSpPr>
              <a:cxnSpLocks/>
              <a:stCxn id="77" idx="0"/>
              <a:endCxn id="90"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A863F8D-2EED-41D5-A5EB-3D129FFDC105}"/>
                </a:ext>
              </a:extLst>
            </p:cNvPr>
            <p:cNvCxnSpPr>
              <a:cxnSpLocks/>
              <a:stCxn id="91" idx="6"/>
              <a:endCxn id="80"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D5A6FE-4B60-4C8A-BA7A-F239A6677C5B}"/>
                </a:ext>
              </a:extLst>
            </p:cNvPr>
            <p:cNvCxnSpPr>
              <a:cxnSpLocks/>
              <a:stCxn id="79" idx="0"/>
              <a:endCxn id="80"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7FF5816-7300-42BA-B9D4-E2A6EAFD7AA9}"/>
                </a:ext>
              </a:extLst>
            </p:cNvPr>
            <p:cNvCxnSpPr>
              <a:cxnSpLocks/>
              <a:stCxn id="82" idx="1"/>
              <a:endCxn id="80"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BE10980-498E-4605-B4E6-774FAAB7145C}"/>
                </a:ext>
              </a:extLst>
            </p:cNvPr>
            <p:cNvCxnSpPr>
              <a:cxnSpLocks/>
              <a:stCxn id="82" idx="0"/>
              <a:endCxn id="81"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97650E-BEED-4006-A581-4CDF45A0BA8B}"/>
                </a:ext>
              </a:extLst>
            </p:cNvPr>
            <p:cNvCxnSpPr>
              <a:cxnSpLocks/>
              <a:stCxn id="81" idx="2"/>
              <a:endCxn id="80"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8CF99B7-5530-49BF-8B28-3C8367DC9770}"/>
                </a:ext>
              </a:extLst>
            </p:cNvPr>
            <p:cNvCxnSpPr>
              <a:cxnSpLocks/>
              <a:stCxn id="81" idx="7"/>
              <a:endCxn id="221"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86948F-C0D6-48A4-87E8-19C3DEC43EE1}"/>
                </a:ext>
              </a:extLst>
            </p:cNvPr>
            <p:cNvCxnSpPr>
              <a:cxnSpLocks/>
              <a:stCxn id="81" idx="6"/>
              <a:endCxn id="88"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EA126F-7910-4476-A59A-64E8A2E38E7E}"/>
                </a:ext>
              </a:extLst>
            </p:cNvPr>
            <p:cNvCxnSpPr>
              <a:cxnSpLocks/>
              <a:stCxn id="88" idx="7"/>
              <a:endCxn id="89"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3C5884-C34F-47F0-BE60-6C9106AF552F}"/>
                </a:ext>
              </a:extLst>
            </p:cNvPr>
            <p:cNvCxnSpPr>
              <a:cxnSpLocks/>
              <a:stCxn id="74" idx="0"/>
              <a:endCxn id="73"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7866AE0-4F25-4009-9DFE-CF239EA9260D}"/>
                </a:ext>
              </a:extLst>
            </p:cNvPr>
            <p:cNvCxnSpPr>
              <a:cxnSpLocks/>
              <a:stCxn id="90" idx="2"/>
              <a:endCxn id="74"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9803D01-C5FD-4EBB-AE00-2614A8CA545E}"/>
                </a:ext>
              </a:extLst>
            </p:cNvPr>
            <p:cNvCxnSpPr>
              <a:cxnSpLocks/>
              <a:stCxn id="77" idx="1"/>
              <a:endCxn id="74"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DC08BE8-D5F0-498B-BB4E-FBED49AB494E}"/>
                </a:ext>
              </a:extLst>
            </p:cNvPr>
            <p:cNvCxnSpPr>
              <a:cxnSpLocks/>
              <a:stCxn id="76" idx="7"/>
              <a:endCxn id="74"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B1D56B-291E-4216-9EA0-80E7EDE9D183}"/>
                </a:ext>
              </a:extLst>
            </p:cNvPr>
            <p:cNvCxnSpPr>
              <a:cxnSpLocks/>
              <a:stCxn id="75" idx="6"/>
              <a:endCxn id="74"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1C7AA9-1829-48BD-8151-236DFAE427E2}"/>
                </a:ext>
              </a:extLst>
            </p:cNvPr>
            <p:cNvCxnSpPr>
              <a:cxnSpLocks/>
              <a:stCxn id="95" idx="7"/>
              <a:endCxn id="75"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AACE93C-CD87-4F33-9527-435007FE31B5}"/>
                </a:ext>
              </a:extLst>
            </p:cNvPr>
            <p:cNvCxnSpPr>
              <a:cxnSpLocks/>
              <a:stCxn id="95" idx="6"/>
              <a:endCxn id="76"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B33C47F-7213-48ED-A34A-B4E8ED4E8D65}"/>
                </a:ext>
              </a:extLst>
            </p:cNvPr>
            <p:cNvCxnSpPr>
              <a:cxnSpLocks/>
              <a:stCxn id="95"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E51260-8D0F-4256-8861-98A13917DD40}"/>
                </a:ext>
              </a:extLst>
            </p:cNvPr>
            <p:cNvCxnSpPr>
              <a:cxnSpLocks/>
              <a:stCxn id="76"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58E40CD-E48A-489D-84EB-520DD12AC01D}"/>
                </a:ext>
              </a:extLst>
            </p:cNvPr>
            <p:cNvCxnSpPr>
              <a:cxnSpLocks/>
              <a:stCxn id="76"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7C1B98-1A90-438F-B4CA-0BFBB8A7470A}"/>
                </a:ext>
              </a:extLst>
            </p:cNvPr>
            <p:cNvCxnSpPr>
              <a:cxnSpLocks/>
              <a:stCxn id="77"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BA9C7E-F0CE-401F-8107-0B94794A8382}"/>
                </a:ext>
              </a:extLst>
            </p:cNvPr>
            <p:cNvCxnSpPr>
              <a:cxnSpLocks/>
              <a:stCxn id="76" idx="6"/>
              <a:endCxn id="77"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E76DFDC-F08A-405A-83EC-F4AEEFC48A1C}"/>
                </a:ext>
              </a:extLst>
            </p:cNvPr>
            <p:cNvCxnSpPr>
              <a:cxnSpLocks/>
              <a:stCxn id="77" idx="6"/>
              <a:endCxn id="78"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99D4C6-A216-4382-8B36-86D88E58A1B3}"/>
                </a:ext>
              </a:extLst>
            </p:cNvPr>
            <p:cNvCxnSpPr>
              <a:cxnSpLocks/>
              <a:stCxn id="79" idx="2"/>
              <a:endCxn id="78"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6429844-69E7-44D1-A1A2-9EE22988C5BF}"/>
                </a:ext>
              </a:extLst>
            </p:cNvPr>
            <p:cNvCxnSpPr>
              <a:cxnSpLocks/>
              <a:stCxn id="100" idx="0"/>
              <a:endCxn id="78"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3D7BAA-845E-4D3E-A3E5-D796E8024EDA}"/>
                </a:ext>
              </a:extLst>
            </p:cNvPr>
            <p:cNvCxnSpPr>
              <a:cxnSpLocks/>
              <a:endCxn id="78"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1BE08B2-DF35-4D2F-84DB-5D09F65B7FDB}"/>
                </a:ext>
              </a:extLst>
            </p:cNvPr>
            <p:cNvCxnSpPr>
              <a:cxnSpLocks/>
              <a:stCxn id="100" idx="2"/>
              <a:endCxn id="79"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53B9BF4-39A6-4069-9A16-273212237888}"/>
                </a:ext>
              </a:extLst>
            </p:cNvPr>
            <p:cNvCxnSpPr>
              <a:cxnSpLocks/>
              <a:stCxn id="82" idx="2"/>
              <a:endCxn id="79"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F40B2A9-B623-416B-A189-26C101D57F74}"/>
                </a:ext>
              </a:extLst>
            </p:cNvPr>
            <p:cNvCxnSpPr>
              <a:cxnSpLocks/>
              <a:stCxn id="82"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B815F44-0A1E-409B-A750-283786AB936C}"/>
                </a:ext>
              </a:extLst>
            </p:cNvPr>
            <p:cNvCxnSpPr>
              <a:cxnSpLocks/>
              <a:stCxn id="83"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914A2FD-5FB1-4D90-B8DB-66B6ED04A33C}"/>
                </a:ext>
              </a:extLst>
            </p:cNvPr>
            <p:cNvCxnSpPr>
              <a:cxnSpLocks/>
              <a:stCxn id="83" idx="2"/>
              <a:endCxn id="82"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AEEB89A-40CB-46F8-AE2E-A7C682EBF614}"/>
                </a:ext>
              </a:extLst>
            </p:cNvPr>
            <p:cNvCxnSpPr>
              <a:cxnSpLocks/>
              <a:stCxn id="88" idx="4"/>
              <a:endCxn id="83"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682DFDF-85DE-45E8-AC6A-691595799133}"/>
                </a:ext>
              </a:extLst>
            </p:cNvPr>
            <p:cNvCxnSpPr>
              <a:cxnSpLocks/>
              <a:stCxn id="87" idx="3"/>
              <a:endCxn id="83"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161B6C-1EF1-41BF-B970-66B43097166D}"/>
                </a:ext>
              </a:extLst>
            </p:cNvPr>
            <p:cNvCxnSpPr>
              <a:cxnSpLocks/>
              <a:stCxn id="87" idx="2"/>
              <a:endCxn id="88"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497732-9A0D-4BA9-A3EB-326C68F6E994}"/>
                </a:ext>
              </a:extLst>
            </p:cNvPr>
            <p:cNvCxnSpPr>
              <a:cxnSpLocks/>
              <a:stCxn id="87" idx="1"/>
              <a:endCxn id="89"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32D1DA8-0273-4EF1-924A-8B46FB2CF8F1}"/>
                </a:ext>
              </a:extLst>
            </p:cNvPr>
            <p:cNvCxnSpPr>
              <a:cxnSpLocks/>
              <a:stCxn id="85" idx="1"/>
              <a:endCxn id="89"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2FCB82D-8708-425D-A3B6-B172D17A6FA6}"/>
                </a:ext>
              </a:extLst>
            </p:cNvPr>
            <p:cNvCxnSpPr>
              <a:cxnSpLocks/>
              <a:stCxn id="85" idx="0"/>
              <a:endCxn id="86"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265677F-95F5-4423-B754-87E500393D70}"/>
                </a:ext>
              </a:extLst>
            </p:cNvPr>
            <p:cNvCxnSpPr>
              <a:cxnSpLocks/>
              <a:stCxn id="157" idx="7"/>
              <a:endCxn id="222"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4E6AC30-8E35-4B56-96E5-C7DAB8D82E35}"/>
                </a:ext>
              </a:extLst>
            </p:cNvPr>
            <p:cNvCxnSpPr>
              <a:cxnSpLocks/>
              <a:endCxn id="84"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33DFC5-31F5-49B0-B3CC-B98028E3A0BE}"/>
                </a:ext>
              </a:extLst>
            </p:cNvPr>
            <p:cNvCxnSpPr>
              <a:cxnSpLocks/>
              <a:stCxn id="157" idx="0"/>
              <a:endCxn id="221"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7FB2F6C-6810-4E2D-8D37-0788A2551D60}"/>
                </a:ext>
              </a:extLst>
            </p:cNvPr>
            <p:cNvCxnSpPr>
              <a:cxnSpLocks/>
              <a:stCxn id="169" idx="0"/>
              <a:endCxn id="220"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5964A5-B700-4CBD-BD81-1A84A3507082}"/>
                </a:ext>
              </a:extLst>
            </p:cNvPr>
            <p:cNvCxnSpPr>
              <a:cxnSpLocks/>
              <a:stCxn id="169" idx="1"/>
              <a:endCxn id="86"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7779A71-438D-434D-BBFB-DFE1487EA9C4}"/>
                </a:ext>
              </a:extLst>
            </p:cNvPr>
            <p:cNvCxnSpPr>
              <a:cxnSpLocks/>
              <a:stCxn id="86" idx="2"/>
              <a:endCxn id="89"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52A269-A497-4640-B811-1C974A65273E}"/>
                </a:ext>
              </a:extLst>
            </p:cNvPr>
            <p:cNvCxnSpPr>
              <a:cxnSpLocks/>
              <a:stCxn id="85" idx="2"/>
              <a:endCxn id="87"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10BCE6A-4C4D-4857-BC2D-4EB3AAA62B9D}"/>
                </a:ext>
              </a:extLst>
            </p:cNvPr>
            <p:cNvCxnSpPr>
              <a:cxnSpLocks/>
              <a:stCxn id="84" idx="1"/>
              <a:endCxn id="87"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2505390-3D04-4448-99D7-3866405042D6}"/>
                </a:ext>
              </a:extLst>
            </p:cNvPr>
            <p:cNvCxnSpPr>
              <a:cxnSpLocks/>
              <a:stCxn id="84" idx="3"/>
              <a:endCxn id="101"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3E50851-308A-4438-9438-BE8B348193CB}"/>
                </a:ext>
              </a:extLst>
            </p:cNvPr>
            <p:cNvCxnSpPr>
              <a:cxnSpLocks/>
              <a:stCxn id="87" idx="4"/>
              <a:endCxn id="101"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D45F8E3-7FF2-40A7-BCBA-2E6CBD41899D}"/>
                </a:ext>
              </a:extLst>
            </p:cNvPr>
            <p:cNvCxnSpPr>
              <a:cxnSpLocks/>
              <a:stCxn id="83" idx="5"/>
              <a:endCxn id="101"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DAFB949-400D-4400-BC4F-DBA9CC0EEBA9}"/>
                </a:ext>
              </a:extLst>
            </p:cNvPr>
            <p:cNvCxnSpPr>
              <a:cxnSpLocks/>
              <a:stCxn id="84" idx="7"/>
              <a:endCxn id="85"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7745037-3FFD-4EDA-BFA8-92A5E4A92941}"/>
                </a:ext>
              </a:extLst>
            </p:cNvPr>
            <p:cNvCxnSpPr>
              <a:cxnSpLocks/>
              <a:stCxn id="82" idx="7"/>
              <a:endCxn id="88"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B6DD90E-CECB-48D8-9C09-9A946B6C6ABF}"/>
                </a:ext>
              </a:extLst>
            </p:cNvPr>
            <p:cNvCxnSpPr>
              <a:cxnSpLocks/>
              <a:endCxn id="84"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E4A5ADD4-5F24-4DF6-8F20-B77540290AE4}"/>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68ED6EA5-F750-45AB-A683-778F327C6C01}"/>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C62BE18B-7A1D-43B9-A55E-CEF877160205}"/>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C4B39F48-4937-404F-B1AF-15E276E099E6}"/>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FB3C8D0B-E13F-4E5D-9DE6-56345266408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8D7AE294-E310-432A-9324-B78E386BE323}"/>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8FC52C89-38CC-4AF2-85E3-87B5A598EE1C}"/>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C5572FB6-CFE7-481A-A0FB-7711EE52506E}"/>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62FE668C-5105-4522-B4CA-3A273ED79A5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426DDAB7-7227-4C76-8601-6479FB9C01D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EDE7F169-AFB7-46B2-AC38-6BCE422841B3}"/>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2791E83B-92C0-4F95-9DE5-7810C021D4E6}"/>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2BE9FE69-7E91-46D7-9E5A-A6FF7F2311AE}"/>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11C02B49-B24F-4193-A298-90486D71C674}"/>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D0899118-ADC6-4F28-BAB6-94D50541B836}"/>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1A6CFB6D-D94D-4FCA-A585-5D1AFFCE66D5}"/>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Oval 88">
              <a:extLst>
                <a:ext uri="{FF2B5EF4-FFF2-40B4-BE49-F238E27FC236}">
                  <a16:creationId xmlns:a16="http://schemas.microsoft.com/office/drawing/2014/main" id="{1A3A147E-1347-4308-841C-55930A1A1A9B}"/>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Oval 89">
              <a:extLst>
                <a:ext uri="{FF2B5EF4-FFF2-40B4-BE49-F238E27FC236}">
                  <a16:creationId xmlns:a16="http://schemas.microsoft.com/office/drawing/2014/main" id="{DD8C943E-FB26-4B12-92EB-C3FEFDE517D2}"/>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Oval 90">
              <a:extLst>
                <a:ext uri="{FF2B5EF4-FFF2-40B4-BE49-F238E27FC236}">
                  <a16:creationId xmlns:a16="http://schemas.microsoft.com/office/drawing/2014/main" id="{A69EE418-A72F-45FA-A0AD-18C9D62FB7B3}"/>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Oval 91">
              <a:extLst>
                <a:ext uri="{FF2B5EF4-FFF2-40B4-BE49-F238E27FC236}">
                  <a16:creationId xmlns:a16="http://schemas.microsoft.com/office/drawing/2014/main" id="{929DF606-C256-4282-B1FF-9DFA5E9E389A}"/>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3" name="Straight Connector 92">
              <a:extLst>
                <a:ext uri="{FF2B5EF4-FFF2-40B4-BE49-F238E27FC236}">
                  <a16:creationId xmlns:a16="http://schemas.microsoft.com/office/drawing/2014/main" id="{99552980-CB9E-4836-A77E-C496A528E3B6}"/>
                </a:ext>
              </a:extLst>
            </p:cNvPr>
            <p:cNvCxnSpPr>
              <a:cxnSpLocks/>
              <a:stCxn id="92" idx="2"/>
              <a:endCxn id="74"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C7C092-56B4-462E-92A7-532653311A81}"/>
                </a:ext>
              </a:extLst>
            </p:cNvPr>
            <p:cNvCxnSpPr>
              <a:cxnSpLocks/>
              <a:stCxn id="75" idx="4"/>
              <a:endCxn id="76"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D8A1A109-8F7A-4183-9A11-E765D0C6629C}"/>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6" name="Straight Connector 95">
              <a:extLst>
                <a:ext uri="{FF2B5EF4-FFF2-40B4-BE49-F238E27FC236}">
                  <a16:creationId xmlns:a16="http://schemas.microsoft.com/office/drawing/2014/main" id="{A318034E-465E-4490-8BC8-E85511B61F69}"/>
                </a:ext>
              </a:extLst>
            </p:cNvPr>
            <p:cNvCxnSpPr>
              <a:cxnSpLocks/>
              <a:stCxn id="95"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6CA6388-CAD7-4D26-9CA6-EC17F12A22E4}"/>
                </a:ext>
              </a:extLst>
            </p:cNvPr>
            <p:cNvCxnSpPr>
              <a:cxnSpLocks/>
              <a:stCxn id="95"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9A3EFA-3737-41BE-856D-8D8FEECD04C1}"/>
                </a:ext>
              </a:extLst>
            </p:cNvPr>
            <p:cNvCxnSpPr>
              <a:cxnSpLocks/>
              <a:stCxn id="95"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F98FC32-5DE6-4930-B9A8-C585278A7DCA}"/>
                </a:ext>
              </a:extLst>
            </p:cNvPr>
            <p:cNvCxnSpPr>
              <a:cxnSpLocks/>
              <a:endCxn id="75"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00" name="Chord 99">
              <a:extLst>
                <a:ext uri="{FF2B5EF4-FFF2-40B4-BE49-F238E27FC236}">
                  <a16:creationId xmlns:a16="http://schemas.microsoft.com/office/drawing/2014/main" id="{AB73C22A-AF7E-4860-B904-D413854E9B66}"/>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 name="Chord 100">
              <a:extLst>
                <a:ext uri="{FF2B5EF4-FFF2-40B4-BE49-F238E27FC236}">
                  <a16:creationId xmlns:a16="http://schemas.microsoft.com/office/drawing/2014/main" id="{71E863EE-0198-402C-9FD9-008A4FAE210D}"/>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02" name="Straight Connector 101">
              <a:extLst>
                <a:ext uri="{FF2B5EF4-FFF2-40B4-BE49-F238E27FC236}">
                  <a16:creationId xmlns:a16="http://schemas.microsoft.com/office/drawing/2014/main" id="{C504D352-670F-4A02-8C2C-3C136E212052}"/>
                </a:ext>
              </a:extLst>
            </p:cNvPr>
            <p:cNvCxnSpPr>
              <a:cxnSpLocks/>
              <a:stCxn id="100" idx="1"/>
              <a:endCxn id="82"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24EDF9B-C681-40F1-9C78-D1BAF2DCFB88}"/>
                </a:ext>
              </a:extLst>
            </p:cNvPr>
            <p:cNvCxnSpPr>
              <a:cxnSpLocks/>
              <a:endCxn id="154"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9BE984E-D6C4-45ED-AC5F-6CA44CC2A830}"/>
                </a:ext>
              </a:extLst>
            </p:cNvPr>
            <p:cNvCxnSpPr>
              <a:cxnSpLocks/>
              <a:endCxn id="169"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647C6A-E77D-4241-B0AD-B503284DEABA}"/>
                </a:ext>
              </a:extLst>
            </p:cNvPr>
            <p:cNvCxnSpPr>
              <a:cxnSpLocks/>
              <a:stCxn id="154" idx="0"/>
              <a:endCxn id="169"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CADA421-7C1A-419E-913C-4BE0416E341F}"/>
                </a:ext>
              </a:extLst>
            </p:cNvPr>
            <p:cNvCxnSpPr>
              <a:cxnSpLocks/>
              <a:stCxn id="220" idx="2"/>
              <a:endCxn id="156"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1B8D10F-73A7-4AE4-B54F-D284AD1EAAD3}"/>
                </a:ext>
              </a:extLst>
            </p:cNvPr>
            <p:cNvCxnSpPr>
              <a:cxnSpLocks/>
              <a:stCxn id="154" idx="7"/>
              <a:endCxn id="156"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75EAE93-3B0B-4788-8654-1B5BA9CDF860}"/>
                </a:ext>
              </a:extLst>
            </p:cNvPr>
            <p:cNvCxnSpPr>
              <a:cxnSpLocks/>
              <a:endCxn id="169"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7C7293-C76C-4888-8C53-86472AC49E86}"/>
                </a:ext>
              </a:extLst>
            </p:cNvPr>
            <p:cNvCxnSpPr>
              <a:cxnSpLocks/>
              <a:stCxn id="169" idx="6"/>
              <a:endCxn id="156"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B8BAC77-F0C7-45E5-8719-5F200BB12A30}"/>
                </a:ext>
              </a:extLst>
            </p:cNvPr>
            <p:cNvCxnSpPr>
              <a:cxnSpLocks/>
              <a:stCxn id="155" idx="0"/>
              <a:endCxn id="156"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F204A78-9D00-4AF2-98E3-24D22D372E14}"/>
                </a:ext>
              </a:extLst>
            </p:cNvPr>
            <p:cNvCxnSpPr>
              <a:cxnSpLocks/>
              <a:stCxn id="158" idx="1"/>
              <a:endCxn id="156"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5527AC-69A4-45CF-AB80-0DDD605EDC7B}"/>
                </a:ext>
              </a:extLst>
            </p:cNvPr>
            <p:cNvCxnSpPr>
              <a:cxnSpLocks/>
              <a:stCxn id="158" idx="0"/>
              <a:endCxn id="157"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888FBCE-458F-4AD1-A8E3-D1BF6C9466FD}"/>
                </a:ext>
              </a:extLst>
            </p:cNvPr>
            <p:cNvCxnSpPr>
              <a:cxnSpLocks/>
              <a:stCxn id="157" idx="2"/>
              <a:endCxn id="156"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D100506-150B-42C8-846D-74890F3BE12D}"/>
                </a:ext>
              </a:extLst>
            </p:cNvPr>
            <p:cNvCxnSpPr>
              <a:cxnSpLocks/>
              <a:stCxn id="157" idx="7"/>
              <a:endCxn id="165"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9FE94C9-B342-4E35-8C82-59B6A49359A1}"/>
                </a:ext>
              </a:extLst>
            </p:cNvPr>
            <p:cNvCxnSpPr>
              <a:cxnSpLocks/>
              <a:stCxn id="157" idx="6"/>
              <a:endCxn id="164"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F7E70F4-4BB8-4728-8872-F4DABBB689AE}"/>
                </a:ext>
              </a:extLst>
            </p:cNvPr>
            <p:cNvCxnSpPr>
              <a:cxnSpLocks/>
              <a:stCxn id="164" idx="7"/>
              <a:endCxn id="165"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A7AA665-C21F-4FD1-A398-4EF4E5B50117}"/>
                </a:ext>
              </a:extLst>
            </p:cNvPr>
            <p:cNvCxnSpPr>
              <a:cxnSpLocks/>
              <a:stCxn id="221" idx="1"/>
              <a:endCxn id="156"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D7DDC46-BF94-42E7-A246-DB83DF519F1D}"/>
                </a:ext>
              </a:extLst>
            </p:cNvPr>
            <p:cNvCxnSpPr>
              <a:cxnSpLocks/>
              <a:endCxn id="154"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E71FF4C-2CB4-4C13-B427-8D98888F44DF}"/>
                </a:ext>
              </a:extLst>
            </p:cNvPr>
            <p:cNvCxnSpPr>
              <a:cxnSpLocks/>
              <a:stCxn id="155" idx="2"/>
              <a:endCxn id="154"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346693C-01D6-4125-AADD-A3654B651D79}"/>
                </a:ext>
              </a:extLst>
            </p:cNvPr>
            <p:cNvCxnSpPr>
              <a:cxnSpLocks/>
              <a:stCxn id="170" idx="0"/>
              <a:endCxn id="154"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57773A4-B8C0-4FCD-8A31-7C9F705536D5}"/>
                </a:ext>
              </a:extLst>
            </p:cNvPr>
            <p:cNvCxnSpPr>
              <a:cxnSpLocks/>
              <a:endCxn id="154"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95D1C8E-6D17-4FDC-93A5-99B669505F71}"/>
                </a:ext>
              </a:extLst>
            </p:cNvPr>
            <p:cNvCxnSpPr>
              <a:cxnSpLocks/>
              <a:stCxn id="170" idx="2"/>
              <a:endCxn id="155"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ABA7AF0-3A56-465C-AF61-5DBD052798E2}"/>
                </a:ext>
              </a:extLst>
            </p:cNvPr>
            <p:cNvCxnSpPr>
              <a:cxnSpLocks/>
              <a:stCxn id="158" idx="2"/>
              <a:endCxn id="155"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243F2BF-F9D8-429F-90DA-E78E73126C8C}"/>
                </a:ext>
              </a:extLst>
            </p:cNvPr>
            <p:cNvCxnSpPr>
              <a:cxnSpLocks/>
              <a:stCxn id="158"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E358FDE-9A2D-4A01-8D71-D8250A7A9AA8}"/>
                </a:ext>
              </a:extLst>
            </p:cNvPr>
            <p:cNvCxnSpPr>
              <a:cxnSpLocks/>
              <a:stCxn id="159"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449AA7C-F4C4-49C0-A0DE-38CB1DE797E4}"/>
                </a:ext>
              </a:extLst>
            </p:cNvPr>
            <p:cNvCxnSpPr>
              <a:cxnSpLocks/>
              <a:stCxn id="159" idx="2"/>
              <a:endCxn id="158"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46F7A79-C3AE-4188-87B2-70776948AE86}"/>
                </a:ext>
              </a:extLst>
            </p:cNvPr>
            <p:cNvCxnSpPr>
              <a:cxnSpLocks/>
              <a:stCxn id="164" idx="4"/>
              <a:endCxn id="159"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F5BE79C-1A3D-40E7-AC0C-88FB84894E8E}"/>
                </a:ext>
              </a:extLst>
            </p:cNvPr>
            <p:cNvCxnSpPr>
              <a:cxnSpLocks/>
              <a:stCxn id="163" idx="3"/>
              <a:endCxn id="159"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5526B6F-8F0E-4D78-8F2C-415FFB0EA863}"/>
                </a:ext>
              </a:extLst>
            </p:cNvPr>
            <p:cNvCxnSpPr>
              <a:cxnSpLocks/>
              <a:stCxn id="163" idx="2"/>
              <a:endCxn id="164"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AAD7D67-2449-41DC-BB01-634C2CC5CA90}"/>
                </a:ext>
              </a:extLst>
            </p:cNvPr>
            <p:cNvCxnSpPr>
              <a:cxnSpLocks/>
              <a:stCxn id="163" idx="1"/>
              <a:endCxn id="165"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032821B-899B-4229-A325-0F9C670718AF}"/>
                </a:ext>
              </a:extLst>
            </p:cNvPr>
            <p:cNvCxnSpPr>
              <a:cxnSpLocks/>
              <a:stCxn id="161" idx="1"/>
              <a:endCxn id="165"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49F685F-5183-42C2-8EA4-96351F05D072}"/>
                </a:ext>
              </a:extLst>
            </p:cNvPr>
            <p:cNvCxnSpPr>
              <a:cxnSpLocks/>
              <a:stCxn id="161" idx="0"/>
              <a:endCxn id="162"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E1C7645-D925-4E2D-A0E8-B51DCCCB57FB}"/>
                </a:ext>
              </a:extLst>
            </p:cNvPr>
            <p:cNvCxnSpPr>
              <a:cxnSpLocks/>
              <a:stCxn id="167" idx="0"/>
              <a:endCxn id="166"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41F2AF3-2308-4D76-A583-35BAB53F06DD}"/>
                </a:ext>
              </a:extLst>
            </p:cNvPr>
            <p:cNvCxnSpPr>
              <a:cxnSpLocks/>
              <a:stCxn id="195" idx="7"/>
              <a:endCxn id="166"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E2F9636-1C93-4909-9C63-4B3772223745}"/>
                </a:ext>
              </a:extLst>
            </p:cNvPr>
            <p:cNvCxnSpPr>
              <a:cxnSpLocks/>
              <a:endCxn id="167"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9E88C23-1927-40A6-AC21-6E251665BADC}"/>
                </a:ext>
              </a:extLst>
            </p:cNvPr>
            <p:cNvCxnSpPr>
              <a:cxnSpLocks/>
              <a:stCxn id="194" idx="5"/>
              <a:endCxn id="168"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9A3E0C8-AF9F-4280-BD78-C8529493D753}"/>
                </a:ext>
              </a:extLst>
            </p:cNvPr>
            <p:cNvCxnSpPr>
              <a:cxnSpLocks/>
              <a:endCxn id="168"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3DC71A2-83D9-4223-8E75-1B362E7F98FC}"/>
                </a:ext>
              </a:extLst>
            </p:cNvPr>
            <p:cNvCxnSpPr>
              <a:cxnSpLocks/>
              <a:stCxn id="168"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9C4DFB-6823-4520-9AA7-8B3EE02E5101}"/>
                </a:ext>
              </a:extLst>
            </p:cNvPr>
            <p:cNvCxnSpPr>
              <a:cxnSpLocks/>
              <a:stCxn id="168" idx="3"/>
              <a:endCxn id="160"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C76C91C-B9F9-4973-9939-D2E92F564ACD}"/>
                </a:ext>
              </a:extLst>
            </p:cNvPr>
            <p:cNvCxnSpPr>
              <a:cxnSpLocks/>
              <a:stCxn id="168" idx="1"/>
              <a:endCxn id="161"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2330AB3-C1F9-4747-AACE-9F1B0A96C351}"/>
                </a:ext>
              </a:extLst>
            </p:cNvPr>
            <p:cNvCxnSpPr>
              <a:cxnSpLocks/>
              <a:stCxn id="167" idx="2"/>
              <a:endCxn id="161"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8D0DBDE-0F65-4233-8D7B-77331BEE99CB}"/>
                </a:ext>
              </a:extLst>
            </p:cNvPr>
            <p:cNvCxnSpPr>
              <a:cxnSpLocks/>
              <a:stCxn id="166" idx="3"/>
              <a:endCxn id="161"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014E3E66-8B0A-47BD-B9C9-417CC3ADAE56}"/>
                </a:ext>
              </a:extLst>
            </p:cNvPr>
            <p:cNvCxnSpPr>
              <a:cxnSpLocks/>
              <a:stCxn id="166" idx="2"/>
              <a:endCxn id="162"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28AEFE4-2910-4CED-B4D7-F7A3F8EE7CF2}"/>
                </a:ext>
              </a:extLst>
            </p:cNvPr>
            <p:cNvCxnSpPr>
              <a:cxnSpLocks/>
              <a:stCxn id="162" idx="1"/>
              <a:endCxn id="165"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FFE449F-670F-4167-8B43-D89814166B08}"/>
                </a:ext>
              </a:extLst>
            </p:cNvPr>
            <p:cNvCxnSpPr>
              <a:cxnSpLocks/>
              <a:stCxn id="161" idx="2"/>
              <a:endCxn id="163"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2405D2D-030C-4DAC-B794-9BBC41F3D834}"/>
                </a:ext>
              </a:extLst>
            </p:cNvPr>
            <p:cNvCxnSpPr>
              <a:cxnSpLocks/>
              <a:stCxn id="160" idx="1"/>
              <a:endCxn id="163"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3CE6960-5601-45C7-85A6-3973AC818CF9}"/>
                </a:ext>
              </a:extLst>
            </p:cNvPr>
            <p:cNvCxnSpPr>
              <a:cxnSpLocks/>
              <a:stCxn id="160" idx="3"/>
              <a:endCxn id="171"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CA3FB0B-6EBB-4408-8D7D-F9FF967223BE}"/>
                </a:ext>
              </a:extLst>
            </p:cNvPr>
            <p:cNvCxnSpPr>
              <a:cxnSpLocks/>
              <a:stCxn id="163" idx="4"/>
              <a:endCxn id="171"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B9DE8BE-2D92-4B85-8993-ECB0EB91A228}"/>
                </a:ext>
              </a:extLst>
            </p:cNvPr>
            <p:cNvCxnSpPr>
              <a:cxnSpLocks/>
              <a:stCxn id="159" idx="5"/>
              <a:endCxn id="171"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9AAB1D6-7D0A-417C-956F-5BFD23639146}"/>
                </a:ext>
              </a:extLst>
            </p:cNvPr>
            <p:cNvCxnSpPr>
              <a:cxnSpLocks/>
              <a:stCxn id="160" idx="7"/>
              <a:endCxn id="161"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8DF28450-0730-4B0A-A26E-D534794B6DF3}"/>
                </a:ext>
              </a:extLst>
            </p:cNvPr>
            <p:cNvCxnSpPr>
              <a:cxnSpLocks/>
              <a:stCxn id="158" idx="7"/>
              <a:endCxn id="164"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93A9E32-A037-43D6-933F-DA7EB114DB4F}"/>
                </a:ext>
              </a:extLst>
            </p:cNvPr>
            <p:cNvCxnSpPr>
              <a:cxnSpLocks/>
              <a:endCxn id="160"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A8B7A73-2086-4F11-BB21-B6E864E6E314}"/>
                </a:ext>
              </a:extLst>
            </p:cNvPr>
            <p:cNvCxnSpPr>
              <a:cxnSpLocks/>
              <a:stCxn id="168" idx="7"/>
              <a:endCxn id="167"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4C3A11FE-4072-4D3C-804B-3570821845CC}"/>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1A0B08EF-4BD4-4814-9B79-4368935600C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44DAF39F-5C61-464C-A4F5-945DA27A4662}"/>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F4D400D4-41D4-40DE-B539-FB7C0982F34B}"/>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80FE1601-E3FE-4D7A-95C5-FFD6D4A8685E}"/>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B741604C-E3F9-486D-AE29-EF492B1A1788}"/>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AF4CDE30-744D-4947-B3B8-ED30CF1A30D2}"/>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E2F620CB-392E-4FAA-8A67-F25E97807347}"/>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Oval 161">
              <a:extLst>
                <a:ext uri="{FF2B5EF4-FFF2-40B4-BE49-F238E27FC236}">
                  <a16:creationId xmlns:a16="http://schemas.microsoft.com/office/drawing/2014/main" id="{0FEA6F20-99AC-4D40-B708-B3B81B5A897A}"/>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Oval 162">
              <a:extLst>
                <a:ext uri="{FF2B5EF4-FFF2-40B4-BE49-F238E27FC236}">
                  <a16:creationId xmlns:a16="http://schemas.microsoft.com/office/drawing/2014/main" id="{5786AEA3-C7A5-45D6-8A01-2216291697C7}"/>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4" name="Oval 163">
              <a:extLst>
                <a:ext uri="{FF2B5EF4-FFF2-40B4-BE49-F238E27FC236}">
                  <a16:creationId xmlns:a16="http://schemas.microsoft.com/office/drawing/2014/main" id="{C4F034F3-426A-4CAE-A8C9-DF6A8FEB5E28}"/>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5" name="Oval 164">
              <a:extLst>
                <a:ext uri="{FF2B5EF4-FFF2-40B4-BE49-F238E27FC236}">
                  <a16:creationId xmlns:a16="http://schemas.microsoft.com/office/drawing/2014/main" id="{4A1F5A1E-E949-4AEA-8329-998CA96706E3}"/>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6" name="Oval 165">
              <a:extLst>
                <a:ext uri="{FF2B5EF4-FFF2-40B4-BE49-F238E27FC236}">
                  <a16:creationId xmlns:a16="http://schemas.microsoft.com/office/drawing/2014/main" id="{00DD81B4-1428-4B6A-B851-6E57E57F558C}"/>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7" name="Oval 166">
              <a:extLst>
                <a:ext uri="{FF2B5EF4-FFF2-40B4-BE49-F238E27FC236}">
                  <a16:creationId xmlns:a16="http://schemas.microsoft.com/office/drawing/2014/main" id="{67825584-D7DD-4597-833B-E111FC550429}"/>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8" name="Oval 167">
              <a:extLst>
                <a:ext uri="{FF2B5EF4-FFF2-40B4-BE49-F238E27FC236}">
                  <a16:creationId xmlns:a16="http://schemas.microsoft.com/office/drawing/2014/main" id="{1835169F-3DE9-4A49-8101-B770748182FB}"/>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9" name="Oval 168">
              <a:extLst>
                <a:ext uri="{FF2B5EF4-FFF2-40B4-BE49-F238E27FC236}">
                  <a16:creationId xmlns:a16="http://schemas.microsoft.com/office/drawing/2014/main" id="{1472A75F-C429-4A29-B476-D96FD059C6D9}"/>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0" name="Chord 169">
              <a:extLst>
                <a:ext uri="{FF2B5EF4-FFF2-40B4-BE49-F238E27FC236}">
                  <a16:creationId xmlns:a16="http://schemas.microsoft.com/office/drawing/2014/main" id="{A40C06CB-7D79-4E4D-9B7A-708B546A21EE}"/>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1" name="Chord 170">
              <a:extLst>
                <a:ext uri="{FF2B5EF4-FFF2-40B4-BE49-F238E27FC236}">
                  <a16:creationId xmlns:a16="http://schemas.microsoft.com/office/drawing/2014/main" id="{6565F8F6-0886-4942-949E-121D3E2AAC15}"/>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72" name="Straight Connector 171">
              <a:extLst>
                <a:ext uri="{FF2B5EF4-FFF2-40B4-BE49-F238E27FC236}">
                  <a16:creationId xmlns:a16="http://schemas.microsoft.com/office/drawing/2014/main" id="{2722F8A0-DE2D-40E4-89A9-0EADC0CEFDEF}"/>
                </a:ext>
              </a:extLst>
            </p:cNvPr>
            <p:cNvCxnSpPr>
              <a:cxnSpLocks/>
              <a:stCxn id="170" idx="1"/>
              <a:endCxn id="158"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33D06C1-8096-4EE5-B774-48CBB9BAD524}"/>
                </a:ext>
              </a:extLst>
            </p:cNvPr>
            <p:cNvCxnSpPr>
              <a:cxnSpLocks/>
              <a:stCxn id="192" idx="6"/>
              <a:endCxn id="166"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42A6873-FC7D-4856-B818-956D6FE52E80}"/>
                </a:ext>
              </a:extLst>
            </p:cNvPr>
            <p:cNvCxnSpPr>
              <a:cxnSpLocks/>
              <a:stCxn id="189" idx="4"/>
              <a:endCxn id="195"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B9AAB9BE-C41A-4FDC-8BD7-B26A3E30F544}"/>
                </a:ext>
              </a:extLst>
            </p:cNvPr>
            <p:cNvCxnSpPr>
              <a:cxnSpLocks/>
              <a:stCxn id="195" idx="4"/>
              <a:endCxn id="194"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4CF80DA-A156-44B0-8F96-1CD0D63063E8}"/>
                </a:ext>
              </a:extLst>
            </p:cNvPr>
            <p:cNvCxnSpPr>
              <a:cxnSpLocks/>
              <a:stCxn id="193"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127FBA-D38D-4771-853E-6F49A85FE626}"/>
                </a:ext>
              </a:extLst>
            </p:cNvPr>
            <p:cNvCxnSpPr>
              <a:cxnSpLocks/>
              <a:stCxn id="193" idx="0"/>
              <a:endCxn id="194"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68A6F5E-E31E-412A-A00D-F4F766ABA0D2}"/>
                </a:ext>
              </a:extLst>
            </p:cNvPr>
            <p:cNvCxnSpPr>
              <a:cxnSpLocks/>
              <a:stCxn id="203" idx="1"/>
              <a:endCxn id="189"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163E70D-B12B-4CB8-8BBF-88CF876B2267}"/>
                </a:ext>
              </a:extLst>
            </p:cNvPr>
            <p:cNvCxnSpPr>
              <a:cxnSpLocks/>
              <a:stCxn id="194" idx="2"/>
              <a:endCxn id="203"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3AA376E-4C09-47B2-A0E7-E791D6BE392B}"/>
                </a:ext>
              </a:extLst>
            </p:cNvPr>
            <p:cNvCxnSpPr>
              <a:cxnSpLocks/>
              <a:stCxn id="193"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D804890-0FBC-4454-9B15-738CE4FC8E1D}"/>
                </a:ext>
              </a:extLst>
            </p:cNvPr>
            <p:cNvCxnSpPr>
              <a:cxnSpLocks/>
              <a:stCxn id="166" idx="1"/>
              <a:endCxn id="73"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351010D1-B2EE-43BB-A3B7-B8C93325E1D0}"/>
                </a:ext>
              </a:extLst>
            </p:cNvPr>
            <p:cNvCxnSpPr>
              <a:cxnSpLocks/>
              <a:stCxn id="191" idx="6"/>
              <a:endCxn id="190"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561224BB-32BF-4637-AC61-5F148C762355}"/>
                </a:ext>
              </a:extLst>
            </p:cNvPr>
            <p:cNvCxnSpPr>
              <a:cxnSpLocks/>
              <a:stCxn id="189" idx="7"/>
              <a:endCxn id="191"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0DB40E6-4D9C-4549-97E1-623E89487388}"/>
                </a:ext>
              </a:extLst>
            </p:cNvPr>
            <p:cNvCxnSpPr>
              <a:cxnSpLocks/>
              <a:stCxn id="189" idx="5"/>
              <a:endCxn id="192"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E6FA45F-0DB9-401E-BE10-1EE567FE2EA5}"/>
                </a:ext>
              </a:extLst>
            </p:cNvPr>
            <p:cNvCxnSpPr>
              <a:cxnSpLocks/>
              <a:stCxn id="190" idx="3"/>
              <a:endCxn id="192"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98FD3B5-85C5-4A99-A4A2-34A9C1AC25D8}"/>
                </a:ext>
              </a:extLst>
            </p:cNvPr>
            <p:cNvCxnSpPr>
              <a:cxnSpLocks/>
              <a:stCxn id="192" idx="4"/>
              <a:endCxn id="195"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8F7A7626-E9F7-489A-8325-BFD819C8C80A}"/>
                </a:ext>
              </a:extLst>
            </p:cNvPr>
            <p:cNvCxnSpPr>
              <a:cxnSpLocks/>
              <a:stCxn id="168" idx="2"/>
              <a:endCxn id="193"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D044AC1-2AF8-4BF2-9759-461C512C112D}"/>
                </a:ext>
              </a:extLst>
            </p:cNvPr>
            <p:cNvCxnSpPr>
              <a:cxnSpLocks/>
              <a:endCxn id="193"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D3C2402F-C535-44B4-93BA-06C36EAEA75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0" name="Oval 189">
              <a:extLst>
                <a:ext uri="{FF2B5EF4-FFF2-40B4-BE49-F238E27FC236}">
                  <a16:creationId xmlns:a16="http://schemas.microsoft.com/office/drawing/2014/main" id="{22ABAAE8-04C7-48CF-843B-75D0E8B8AFAF}"/>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1" name="Oval 190">
              <a:extLst>
                <a:ext uri="{FF2B5EF4-FFF2-40B4-BE49-F238E27FC236}">
                  <a16:creationId xmlns:a16="http://schemas.microsoft.com/office/drawing/2014/main" id="{7CE63C74-37FD-460E-AB78-482E1BA4D11B}"/>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2" name="Oval 191">
              <a:extLst>
                <a:ext uri="{FF2B5EF4-FFF2-40B4-BE49-F238E27FC236}">
                  <a16:creationId xmlns:a16="http://schemas.microsoft.com/office/drawing/2014/main" id="{0BCD0F29-265E-4C09-8AC9-94E40324C0D1}"/>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3" name="Oval 192">
              <a:extLst>
                <a:ext uri="{FF2B5EF4-FFF2-40B4-BE49-F238E27FC236}">
                  <a16:creationId xmlns:a16="http://schemas.microsoft.com/office/drawing/2014/main" id="{63EFFC93-12B8-495A-849A-3100C4C5C6B1}"/>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4" name="Oval 193">
              <a:extLst>
                <a:ext uri="{FF2B5EF4-FFF2-40B4-BE49-F238E27FC236}">
                  <a16:creationId xmlns:a16="http://schemas.microsoft.com/office/drawing/2014/main" id="{6186239B-7067-4C64-BD93-BE2660F9BE6D}"/>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5" name="Oval 194">
              <a:extLst>
                <a:ext uri="{FF2B5EF4-FFF2-40B4-BE49-F238E27FC236}">
                  <a16:creationId xmlns:a16="http://schemas.microsoft.com/office/drawing/2014/main" id="{3674E492-3A32-400F-8638-7697B9B77464}"/>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6" name="Straight Connector 195">
              <a:extLst>
                <a:ext uri="{FF2B5EF4-FFF2-40B4-BE49-F238E27FC236}">
                  <a16:creationId xmlns:a16="http://schemas.microsoft.com/office/drawing/2014/main" id="{6DC926BB-EBFD-413B-933C-C7D54C3BAC94}"/>
                </a:ext>
              </a:extLst>
            </p:cNvPr>
            <p:cNvCxnSpPr>
              <a:cxnSpLocks/>
              <a:stCxn id="195"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9BB15203-EC88-467B-AB5E-9621E86746AD}"/>
                </a:ext>
              </a:extLst>
            </p:cNvPr>
            <p:cNvCxnSpPr>
              <a:cxnSpLocks/>
              <a:stCxn id="191" idx="4"/>
              <a:endCxn id="192"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8" name="Oval 197">
              <a:extLst>
                <a:ext uri="{FF2B5EF4-FFF2-40B4-BE49-F238E27FC236}">
                  <a16:creationId xmlns:a16="http://schemas.microsoft.com/office/drawing/2014/main" id="{98BE0E55-410F-4AB2-8570-7F03E846B0C4}"/>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9" name="Straight Connector 198">
              <a:extLst>
                <a:ext uri="{FF2B5EF4-FFF2-40B4-BE49-F238E27FC236}">
                  <a16:creationId xmlns:a16="http://schemas.microsoft.com/office/drawing/2014/main" id="{4C873B00-8DF4-4E46-A075-677E4C22DCA6}"/>
                </a:ext>
              </a:extLst>
            </p:cNvPr>
            <p:cNvCxnSpPr>
              <a:cxnSpLocks/>
              <a:stCxn id="198" idx="3"/>
              <a:endCxn id="162"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8A5A920-E4F9-4DBB-BEB5-1FC30B4C66A6}"/>
                </a:ext>
              </a:extLst>
            </p:cNvPr>
            <p:cNvCxnSpPr>
              <a:cxnSpLocks/>
              <a:stCxn id="198" idx="2"/>
              <a:endCxn id="73"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A9B0325-F0DC-4852-A27D-AA949151CD22}"/>
                </a:ext>
              </a:extLst>
            </p:cNvPr>
            <p:cNvCxnSpPr>
              <a:cxnSpLocks/>
              <a:stCxn id="191" idx="7"/>
              <a:endCxn id="75"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D26F7FD-AF09-4B43-9801-BAED3374AD11}"/>
                </a:ext>
              </a:extLst>
            </p:cNvPr>
            <p:cNvCxnSpPr>
              <a:cxnSpLocks/>
              <a:endCxn id="191"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03" name="Chord 202">
              <a:extLst>
                <a:ext uri="{FF2B5EF4-FFF2-40B4-BE49-F238E27FC236}">
                  <a16:creationId xmlns:a16="http://schemas.microsoft.com/office/drawing/2014/main" id="{C6CE2EB0-4701-41F9-8447-56DD3253ECA6}"/>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04" name="Straight Connector 203">
              <a:extLst>
                <a:ext uri="{FF2B5EF4-FFF2-40B4-BE49-F238E27FC236}">
                  <a16:creationId xmlns:a16="http://schemas.microsoft.com/office/drawing/2014/main" id="{7B40281D-34B6-4DBA-85BF-F716FDAFA14D}"/>
                </a:ext>
              </a:extLst>
            </p:cNvPr>
            <p:cNvCxnSpPr>
              <a:cxnSpLocks/>
              <a:stCxn id="194"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0C3DBE8-1EA5-46CB-AC54-5AC9EF7DECDE}"/>
                </a:ext>
              </a:extLst>
            </p:cNvPr>
            <p:cNvCxnSpPr>
              <a:cxnSpLocks/>
              <a:stCxn id="190" idx="6"/>
              <a:endCxn id="73"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D056E06-068D-4235-A85A-709B03714432}"/>
                </a:ext>
              </a:extLst>
            </p:cNvPr>
            <p:cNvCxnSpPr>
              <a:cxnSpLocks/>
              <a:stCxn id="190" idx="5"/>
              <a:endCxn id="166"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444B01A-782A-4FE2-8BF7-001CC4D9233C}"/>
                </a:ext>
              </a:extLst>
            </p:cNvPr>
            <p:cNvCxnSpPr>
              <a:cxnSpLocks/>
              <a:stCxn id="75" idx="0"/>
              <a:endCxn id="190"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C288527-707B-49FB-9DB7-8D1C6FDB08E2}"/>
                </a:ext>
              </a:extLst>
            </p:cNvPr>
            <p:cNvCxnSpPr>
              <a:cxnSpLocks/>
              <a:stCxn id="195" idx="5"/>
              <a:endCxn id="167"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3B44215-0C65-4DF8-9CBA-4AA497DBD8C7}"/>
                </a:ext>
              </a:extLst>
            </p:cNvPr>
            <p:cNvCxnSpPr>
              <a:cxnSpLocks/>
              <a:stCxn id="162" idx="7"/>
              <a:endCxn id="73"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B6822C3-86C5-4E56-B536-B7531618D8D3}"/>
                </a:ext>
              </a:extLst>
            </p:cNvPr>
            <p:cNvCxnSpPr>
              <a:cxnSpLocks/>
              <a:stCxn id="91" idx="7"/>
              <a:endCxn id="198"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693C355-2CBC-4429-828E-805C087A2A08}"/>
                </a:ext>
              </a:extLst>
            </p:cNvPr>
            <p:cNvCxnSpPr>
              <a:cxnSpLocks/>
              <a:stCxn id="165" idx="7"/>
              <a:endCxn id="80"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EB61F2A-A368-4F5B-A098-97115A504D7B}"/>
                </a:ext>
              </a:extLst>
            </p:cNvPr>
            <p:cNvCxnSpPr>
              <a:cxnSpLocks/>
              <a:stCxn id="165" idx="6"/>
              <a:endCxn id="198"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E210156-2D68-4919-BFA8-8A0CF3DB8355}"/>
                </a:ext>
              </a:extLst>
            </p:cNvPr>
            <p:cNvCxnSpPr>
              <a:cxnSpLocks/>
              <a:stCxn id="81" idx="0"/>
              <a:endCxn id="165"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7BCCB5EF-2E04-4164-A385-5485B38316B5}"/>
                </a:ext>
              </a:extLst>
            </p:cNvPr>
            <p:cNvCxnSpPr>
              <a:cxnSpLocks/>
              <a:stCxn id="221" idx="0"/>
              <a:endCxn id="220"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96FC0A05-BD3D-4C61-AAB2-ED51D93C0CC3}"/>
                </a:ext>
              </a:extLst>
            </p:cNvPr>
            <p:cNvCxnSpPr>
              <a:cxnSpLocks/>
              <a:stCxn id="89" idx="0"/>
              <a:endCxn id="220"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7AC9D796-1C86-4C86-82F0-477CBA1666A5}"/>
                </a:ext>
              </a:extLst>
            </p:cNvPr>
            <p:cNvCxnSpPr>
              <a:cxnSpLocks/>
              <a:stCxn id="88" idx="0"/>
              <a:endCxn id="221"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14A547A0-7EC0-4101-AC5D-DAC611AB8BDC}"/>
                </a:ext>
              </a:extLst>
            </p:cNvPr>
            <p:cNvCxnSpPr>
              <a:cxnSpLocks/>
              <a:stCxn id="165" idx="1"/>
              <a:endCxn id="222"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2A771CB-9059-49B6-8378-F7E9C5B85404}"/>
                </a:ext>
              </a:extLst>
            </p:cNvPr>
            <p:cNvCxnSpPr>
              <a:cxnSpLocks/>
              <a:stCxn id="81" idx="0"/>
              <a:endCxn id="222"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3746C589-DAAE-4371-8DFB-8E27AD744666}"/>
                </a:ext>
              </a:extLst>
            </p:cNvPr>
            <p:cNvCxnSpPr>
              <a:cxnSpLocks/>
              <a:stCxn id="222" idx="7"/>
              <a:endCxn id="221"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20" name="Oval 219">
              <a:extLst>
                <a:ext uri="{FF2B5EF4-FFF2-40B4-BE49-F238E27FC236}">
                  <a16:creationId xmlns:a16="http://schemas.microsoft.com/office/drawing/2014/main" id="{C9C1B133-A6DE-498F-B625-896D5CE746B8}"/>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1" name="Oval 220">
              <a:extLst>
                <a:ext uri="{FF2B5EF4-FFF2-40B4-BE49-F238E27FC236}">
                  <a16:creationId xmlns:a16="http://schemas.microsoft.com/office/drawing/2014/main" id="{AC1A0D63-3B84-48AB-86B7-CD838890CA91}"/>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2" name="Oval 221">
              <a:extLst>
                <a:ext uri="{FF2B5EF4-FFF2-40B4-BE49-F238E27FC236}">
                  <a16:creationId xmlns:a16="http://schemas.microsoft.com/office/drawing/2014/main" id="{9CE5713B-2F81-4965-8C71-9BDCA71C86E8}"/>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23" name="Straight Connector 222">
              <a:extLst>
                <a:ext uri="{FF2B5EF4-FFF2-40B4-BE49-F238E27FC236}">
                  <a16:creationId xmlns:a16="http://schemas.microsoft.com/office/drawing/2014/main" id="{4F439034-524E-406B-B523-C253C3E15004}"/>
                </a:ext>
              </a:extLst>
            </p:cNvPr>
            <p:cNvCxnSpPr>
              <a:cxnSpLocks/>
              <a:stCxn id="86" idx="0"/>
              <a:endCxn id="220"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BCBA56F-2AB5-4BFD-8A3D-D179768BF868}"/>
                </a:ext>
              </a:extLst>
            </p:cNvPr>
            <p:cNvCxnSpPr>
              <a:cxnSpLocks/>
              <a:endCxn id="86"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D65883F-1E35-454C-BD75-14E14736726E}"/>
              </a:ext>
            </a:extLst>
          </p:cNvPr>
          <p:cNvSpPr/>
          <p:nvPr userDrawn="1"/>
        </p:nvSpPr>
        <p:spPr>
          <a:xfrm flipV="1">
            <a:off x="0" y="-4353"/>
            <a:ext cx="9144000" cy="3058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endParaRPr>
          </a:p>
        </p:txBody>
      </p:sp>
      <p:grpSp>
        <p:nvGrpSpPr>
          <p:cNvPr id="3" name="Group 14">
            <a:extLst>
              <a:ext uri="{FF2B5EF4-FFF2-40B4-BE49-F238E27FC236}">
                <a16:creationId xmlns:a16="http://schemas.microsoft.com/office/drawing/2014/main" id="{DD86D43F-0B11-486B-871D-30E23A341921}"/>
              </a:ext>
            </a:extLst>
          </p:cNvPr>
          <p:cNvGrpSpPr/>
          <p:nvPr userDrawn="1"/>
        </p:nvGrpSpPr>
        <p:grpSpPr>
          <a:xfrm>
            <a:off x="3687815" y="1482846"/>
            <a:ext cx="1768373" cy="3111587"/>
            <a:chOff x="445712" y="1449040"/>
            <a:chExt cx="2113018" cy="3924176"/>
          </a:xfrm>
        </p:grpSpPr>
        <p:sp>
          <p:nvSpPr>
            <p:cNvPr id="4" name="Rounded Rectangle 15">
              <a:extLst>
                <a:ext uri="{FF2B5EF4-FFF2-40B4-BE49-F238E27FC236}">
                  <a16:creationId xmlns:a16="http://schemas.microsoft.com/office/drawing/2014/main" id="{7423505D-E6DA-4A35-90F0-F8D2B6C95B2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Rectangle 16">
              <a:extLst>
                <a:ext uri="{FF2B5EF4-FFF2-40B4-BE49-F238E27FC236}">
                  <a16:creationId xmlns:a16="http://schemas.microsoft.com/office/drawing/2014/main" id="{64CBA8CE-47F7-4169-BECE-69FCE6ADBB34}"/>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6" name="Group 17">
              <a:extLst>
                <a:ext uri="{FF2B5EF4-FFF2-40B4-BE49-F238E27FC236}">
                  <a16:creationId xmlns:a16="http://schemas.microsoft.com/office/drawing/2014/main" id="{141B4784-7701-4A17-867A-F4D34EBD8198}"/>
                </a:ext>
              </a:extLst>
            </p:cNvPr>
            <p:cNvGrpSpPr/>
            <p:nvPr userDrawn="1"/>
          </p:nvGrpSpPr>
          <p:grpSpPr>
            <a:xfrm>
              <a:off x="1407705" y="5045834"/>
              <a:ext cx="211967" cy="211967"/>
              <a:chOff x="1549420" y="5712364"/>
              <a:chExt cx="312583" cy="312583"/>
            </a:xfrm>
          </p:grpSpPr>
          <p:sp>
            <p:nvSpPr>
              <p:cNvPr id="7" name="Oval 18">
                <a:extLst>
                  <a:ext uri="{FF2B5EF4-FFF2-40B4-BE49-F238E27FC236}">
                    <a16:creationId xmlns:a16="http://schemas.microsoft.com/office/drawing/2014/main" id="{215CEAFC-AC6C-41C9-98FB-BBD1FA3E505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8" name="Rounded Rectangle 19">
                <a:extLst>
                  <a:ext uri="{FF2B5EF4-FFF2-40B4-BE49-F238E27FC236}">
                    <a16:creationId xmlns:a16="http://schemas.microsoft.com/office/drawing/2014/main" id="{EC8A6DC0-CEDB-48A3-9A94-633EA5395D2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grpSp>
      <p:sp>
        <p:nvSpPr>
          <p:cNvPr id="9" name="Picture Placeholder 2">
            <a:extLst>
              <a:ext uri="{FF2B5EF4-FFF2-40B4-BE49-F238E27FC236}">
                <a16:creationId xmlns:a16="http://schemas.microsoft.com/office/drawing/2014/main" id="{01F4C0A7-37AD-46D2-9226-DD1EBA6D4B12}"/>
              </a:ext>
            </a:extLst>
          </p:cNvPr>
          <p:cNvSpPr>
            <a:spLocks noGrp="1"/>
          </p:cNvSpPr>
          <p:nvPr>
            <p:ph type="pic" idx="12" hasCustomPrompt="1"/>
          </p:nvPr>
        </p:nvSpPr>
        <p:spPr>
          <a:xfrm>
            <a:off x="3812541" y="1742495"/>
            <a:ext cx="1518920" cy="2493336"/>
          </a:xfrm>
          <a:prstGeom prst="rect">
            <a:avLst/>
          </a:prstGeom>
          <a:solidFill>
            <a:schemeClr val="bg1">
              <a:lumMod val="95000"/>
            </a:schemeClr>
          </a:solidFill>
          <a:ln w="12700">
            <a:solidFill>
              <a:schemeClr val="bg1">
                <a:lumMod val="50000"/>
              </a:schemeClr>
            </a:solidFill>
          </a:ln>
        </p:spPr>
        <p:txBody>
          <a:bodyPr anchor="ctr"/>
          <a:lstStyle>
            <a:lvl1pPr marL="0" indent="0" algn="ctr">
              <a:buNone/>
              <a:defRPr sz="90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50DC8F0C-9A4D-4387-9B33-6E14C75684AE}"/>
              </a:ext>
            </a:extLst>
          </p:cNvPr>
          <p:cNvSpPr>
            <a:spLocks noGrp="1"/>
          </p:cNvSpPr>
          <p:nvPr>
            <p:ph type="body" sz="quarter" idx="10" hasCustomPrompt="1"/>
          </p:nvPr>
        </p:nvSpPr>
        <p:spPr>
          <a:xfrm>
            <a:off x="242647" y="254868"/>
            <a:ext cx="8679898" cy="543688"/>
          </a:xfrm>
          <a:prstGeom prst="rect">
            <a:avLst/>
          </a:prstGeom>
        </p:spPr>
        <p:txBody>
          <a:bodyPr anchor="ctr"/>
          <a:lstStyle>
            <a:lvl1pPr marL="0" indent="0" algn="ctr">
              <a:buNone/>
              <a:defRPr sz="405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512773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001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grpSp>
        <p:nvGrpSpPr>
          <p:cNvPr id="5" name="Graphic 14">
            <a:extLst>
              <a:ext uri="{FF2B5EF4-FFF2-40B4-BE49-F238E27FC236}">
                <a16:creationId xmlns:a16="http://schemas.microsoft.com/office/drawing/2014/main" id="{66D0986F-E9AB-4BB8-9CCC-463C22C22AC8}"/>
              </a:ext>
            </a:extLst>
          </p:cNvPr>
          <p:cNvGrpSpPr/>
          <p:nvPr userDrawn="1"/>
        </p:nvGrpSpPr>
        <p:grpSpPr>
          <a:xfrm>
            <a:off x="478293" y="2296416"/>
            <a:ext cx="3117133" cy="2453948"/>
            <a:chOff x="2444748" y="555045"/>
            <a:chExt cx="7282048" cy="5727454"/>
          </a:xfrm>
        </p:grpSpPr>
        <p:sp>
          <p:nvSpPr>
            <p:cNvPr id="6" name="Freeform: Shape 5">
              <a:extLst>
                <a:ext uri="{FF2B5EF4-FFF2-40B4-BE49-F238E27FC236}">
                  <a16:creationId xmlns:a16="http://schemas.microsoft.com/office/drawing/2014/main" id="{2ED2D22B-EA8C-402C-BFD2-3C8C5210B331}"/>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sz="1050"/>
            </a:p>
          </p:txBody>
        </p:sp>
        <p:sp>
          <p:nvSpPr>
            <p:cNvPr id="7" name="Freeform: Shape 6">
              <a:extLst>
                <a:ext uri="{FF2B5EF4-FFF2-40B4-BE49-F238E27FC236}">
                  <a16:creationId xmlns:a16="http://schemas.microsoft.com/office/drawing/2014/main" id="{838EA7A8-9652-4648-8AEC-627E14A06219}"/>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sz="1050" dirty="0"/>
            </a:p>
          </p:txBody>
        </p:sp>
        <p:sp>
          <p:nvSpPr>
            <p:cNvPr id="8" name="Freeform: Shape 7">
              <a:extLst>
                <a:ext uri="{FF2B5EF4-FFF2-40B4-BE49-F238E27FC236}">
                  <a16:creationId xmlns:a16="http://schemas.microsoft.com/office/drawing/2014/main" id="{03278011-9FD0-4BC8-BE34-9B970FFA9BAC}"/>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sz="1050"/>
            </a:p>
          </p:txBody>
        </p:sp>
        <p:sp>
          <p:nvSpPr>
            <p:cNvPr id="9" name="Freeform: Shape 8">
              <a:extLst>
                <a:ext uri="{FF2B5EF4-FFF2-40B4-BE49-F238E27FC236}">
                  <a16:creationId xmlns:a16="http://schemas.microsoft.com/office/drawing/2014/main" id="{CD0688DD-7D30-4F6C-B1C4-C1AFF210C0CF}"/>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sz="1050" dirty="0"/>
            </a:p>
          </p:txBody>
        </p:sp>
        <p:sp>
          <p:nvSpPr>
            <p:cNvPr id="10" name="Freeform: Shape 9">
              <a:extLst>
                <a:ext uri="{FF2B5EF4-FFF2-40B4-BE49-F238E27FC236}">
                  <a16:creationId xmlns:a16="http://schemas.microsoft.com/office/drawing/2014/main" id="{D226B76D-3730-4A02-AF03-D3A6D6C7107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sz="1050" dirty="0"/>
            </a:p>
          </p:txBody>
        </p:sp>
        <p:sp>
          <p:nvSpPr>
            <p:cNvPr id="11" name="Freeform: Shape 10">
              <a:extLst>
                <a:ext uri="{FF2B5EF4-FFF2-40B4-BE49-F238E27FC236}">
                  <a16:creationId xmlns:a16="http://schemas.microsoft.com/office/drawing/2014/main" id="{1985ACE6-18FE-4B4E-8478-026B5D75589A}"/>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sz="1050"/>
            </a:p>
          </p:txBody>
        </p:sp>
        <p:sp>
          <p:nvSpPr>
            <p:cNvPr id="12" name="Freeform: Shape 11">
              <a:extLst>
                <a:ext uri="{FF2B5EF4-FFF2-40B4-BE49-F238E27FC236}">
                  <a16:creationId xmlns:a16="http://schemas.microsoft.com/office/drawing/2014/main" id="{A52B756D-9E3D-4A38-92FC-0C847E1F1E34}"/>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sz="1050"/>
            </a:p>
          </p:txBody>
        </p:sp>
        <p:sp>
          <p:nvSpPr>
            <p:cNvPr id="13" name="Freeform: Shape 12">
              <a:extLst>
                <a:ext uri="{FF2B5EF4-FFF2-40B4-BE49-F238E27FC236}">
                  <a16:creationId xmlns:a16="http://schemas.microsoft.com/office/drawing/2014/main" id="{64BE3445-3A1E-46D6-8847-57A1CFDEC6F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sz="1050" dirty="0"/>
            </a:p>
          </p:txBody>
        </p:sp>
      </p:grpSp>
      <p:sp>
        <p:nvSpPr>
          <p:cNvPr id="2" name="그림 개체 틀 2">
            <a:extLst>
              <a:ext uri="{FF2B5EF4-FFF2-40B4-BE49-F238E27FC236}">
                <a16:creationId xmlns:a16="http://schemas.microsoft.com/office/drawing/2014/main" id="{3691A1FA-03B4-4607-AE9E-FBA0D97D06BF}"/>
              </a:ext>
            </a:extLst>
          </p:cNvPr>
          <p:cNvSpPr>
            <a:spLocks noGrp="1"/>
          </p:cNvSpPr>
          <p:nvPr>
            <p:ph type="pic" sz="quarter" idx="14" hasCustomPrompt="1"/>
          </p:nvPr>
        </p:nvSpPr>
        <p:spPr>
          <a:xfrm>
            <a:off x="0" y="1"/>
            <a:ext cx="9144000" cy="2915715"/>
          </a:xfrm>
          <a:custGeom>
            <a:avLst/>
            <a:gdLst>
              <a:gd name="connsiteX0" fmla="*/ 0 w 9144000"/>
              <a:gd name="connsiteY0" fmla="*/ 0 h 1556792"/>
              <a:gd name="connsiteX1" fmla="*/ 9144000 w 9144000"/>
              <a:gd name="connsiteY1" fmla="*/ 0 h 1556792"/>
              <a:gd name="connsiteX2" fmla="*/ 9144000 w 9144000"/>
              <a:gd name="connsiteY2" fmla="*/ 1556792 h 1556792"/>
              <a:gd name="connsiteX3" fmla="*/ 0 w 9144000"/>
              <a:gd name="connsiteY3" fmla="*/ 1556792 h 1556792"/>
              <a:gd name="connsiteX4" fmla="*/ 0 w 9144000"/>
              <a:gd name="connsiteY4" fmla="*/ 0 h 1556792"/>
              <a:gd name="connsiteX0" fmla="*/ 0 w 9144000"/>
              <a:gd name="connsiteY0" fmla="*/ 0 h 3176042"/>
              <a:gd name="connsiteX1" fmla="*/ 9144000 w 9144000"/>
              <a:gd name="connsiteY1" fmla="*/ 0 h 3176042"/>
              <a:gd name="connsiteX2" fmla="*/ 9144000 w 9144000"/>
              <a:gd name="connsiteY2" fmla="*/ 3176042 h 3176042"/>
              <a:gd name="connsiteX3" fmla="*/ 0 w 9144000"/>
              <a:gd name="connsiteY3" fmla="*/ 1556792 h 3176042"/>
              <a:gd name="connsiteX4" fmla="*/ 0 w 9144000"/>
              <a:gd name="connsiteY4" fmla="*/ 0 h 3176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76042">
                <a:moveTo>
                  <a:pt x="0" y="0"/>
                </a:moveTo>
                <a:lnTo>
                  <a:pt x="9144000" y="0"/>
                </a:lnTo>
                <a:lnTo>
                  <a:pt x="9144000" y="3176042"/>
                </a:lnTo>
                <a:lnTo>
                  <a:pt x="0" y="1556792"/>
                </a:lnTo>
                <a:lnTo>
                  <a:pt x="0" y="0"/>
                </a:lnTo>
                <a:close/>
              </a:path>
            </a:pathLst>
          </a:custGeom>
          <a:solidFill>
            <a:schemeClr val="bg1">
              <a:lumMod val="95000"/>
            </a:schemeClr>
          </a:solidFill>
        </p:spPr>
        <p:txBody>
          <a:bodyPr anchor="ctr"/>
          <a:lstStyle>
            <a:lvl1pPr marL="0" indent="0" algn="ctr">
              <a:buNone/>
              <a:defRPr sz="900">
                <a:solidFill>
                  <a:schemeClr val="tx1">
                    <a:lumMod val="75000"/>
                    <a:lumOff val="25000"/>
                  </a:schemeClr>
                </a:solidFill>
              </a:defRPr>
            </a:lvl1pPr>
          </a:lstStyle>
          <a:p>
            <a:r>
              <a:rPr lang="en-US" altLang="ko-KR" dirty="0"/>
              <a:t>Place Your Picture Here And Send To Back</a:t>
            </a:r>
            <a:endParaRPr lang="ko-KR" altLang="en-US" dirty="0"/>
          </a:p>
        </p:txBody>
      </p:sp>
      <p:sp>
        <p:nvSpPr>
          <p:cNvPr id="4" name="그림 개체 틀 2">
            <a:extLst>
              <a:ext uri="{FF2B5EF4-FFF2-40B4-BE49-F238E27FC236}">
                <a16:creationId xmlns:a16="http://schemas.microsoft.com/office/drawing/2014/main" id="{6D7EA1BA-3C62-48F3-A1C4-E3A6BD5C3FDC}"/>
              </a:ext>
            </a:extLst>
          </p:cNvPr>
          <p:cNvSpPr>
            <a:spLocks noGrp="1"/>
          </p:cNvSpPr>
          <p:nvPr>
            <p:ph type="pic" sz="quarter" idx="42" hasCustomPrompt="1"/>
          </p:nvPr>
        </p:nvSpPr>
        <p:spPr>
          <a:xfrm>
            <a:off x="575654" y="2403847"/>
            <a:ext cx="2938255" cy="1690157"/>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1601835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a16="http://schemas.microsoft.com/office/drawing/2014/main" id="{CD7B0E81-B610-4A9D-8254-4298324FFAC9}"/>
              </a:ext>
            </a:extLst>
          </p:cNvPr>
          <p:cNvGrpSpPr/>
          <p:nvPr userDrawn="1"/>
        </p:nvGrpSpPr>
        <p:grpSpPr>
          <a:xfrm>
            <a:off x="-74236" y="-78334"/>
            <a:ext cx="9306190" cy="5288975"/>
            <a:chOff x="-98982" y="-104349"/>
            <a:chExt cx="12408253" cy="7045442"/>
          </a:xfrm>
          <a:solidFill>
            <a:schemeClr val="bg1">
              <a:alpha val="10000"/>
            </a:schemeClr>
          </a:solidFill>
        </p:grpSpPr>
        <p:cxnSp>
          <p:nvCxnSpPr>
            <p:cNvPr id="217" name="Straight Connector 216">
              <a:extLst>
                <a:ext uri="{FF2B5EF4-FFF2-40B4-BE49-F238E27FC236}">
                  <a16:creationId xmlns:a16="http://schemas.microsoft.com/office/drawing/2014/main" id="{E7893C73-8077-4BE1-981D-D4BE31914B05}"/>
                </a:ext>
              </a:extLst>
            </p:cNvPr>
            <p:cNvCxnSpPr>
              <a:cxnSpLocks/>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8C258B3-310A-48E5-BA88-63CA0E07DA1F}"/>
                </a:ext>
              </a:extLst>
            </p:cNvPr>
            <p:cNvCxnSpPr>
              <a:cxnSpLocks/>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00883803-C1B8-48C6-BA64-7F4B323A2CA1}"/>
                </a:ext>
              </a:extLst>
            </p:cNvPr>
            <p:cNvCxnSpPr>
              <a:cxnSpLocks/>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77DCBF3-4B2A-4A40-AAD9-8D2E62B936C9}"/>
                </a:ext>
              </a:extLst>
            </p:cNvPr>
            <p:cNvCxnSpPr>
              <a:cxnSpLocks/>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0344E688-E110-4DFA-8A04-DF20F31191F9}"/>
                </a:ext>
              </a:extLst>
            </p:cNvPr>
            <p:cNvCxnSpPr>
              <a:cxnSpLocks/>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954AD7E-EAF9-4B74-9463-EB928E832F6D}"/>
                </a:ext>
              </a:extLst>
            </p:cNvPr>
            <p:cNvCxnSpPr>
              <a:cxnSpLocks/>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919D8ED-4F84-4786-8C31-94762E936944}"/>
                </a:ext>
              </a:extLst>
            </p:cNvPr>
            <p:cNvCxnSpPr>
              <a:cxnSpLocks/>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0CE6993-6EF1-4911-817C-15059F7186E4}"/>
                </a:ext>
              </a:extLst>
            </p:cNvPr>
            <p:cNvCxnSpPr>
              <a:cxnSpLocks/>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C5B031C-AEA3-46F7-9BBC-FA4402AAE00A}"/>
                </a:ext>
              </a:extLst>
            </p:cNvPr>
            <p:cNvCxnSpPr>
              <a:cxnSpLocks/>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0E8A078-75E3-43B0-9BF9-97E5BC7B68A3}"/>
                </a:ext>
              </a:extLst>
            </p:cNvPr>
            <p:cNvCxnSpPr>
              <a:cxnSpLocks/>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C2E27580-0038-4188-8457-52F5720DCD8F}"/>
                </a:ext>
              </a:extLst>
            </p:cNvPr>
            <p:cNvCxnSpPr>
              <a:cxnSpLocks/>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9C49D04-7BE5-465F-85E8-D376DC89E3EF}"/>
                </a:ext>
              </a:extLst>
            </p:cNvPr>
            <p:cNvCxnSpPr>
              <a:cxnSpLocks/>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CECAE10-3F58-4B39-8A0A-CA3CFB4CFDBC}"/>
                </a:ext>
              </a:extLst>
            </p:cNvPr>
            <p:cNvCxnSpPr>
              <a:cxnSpLocks/>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A9D2C9EF-1FE7-4DDD-B537-64570F341CE0}"/>
                </a:ext>
              </a:extLst>
            </p:cNvPr>
            <p:cNvCxnSpPr>
              <a:cxnSpLocks/>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59084052-86E8-42FD-9E4F-84B1DB28931E}"/>
                </a:ext>
              </a:extLst>
            </p:cNvPr>
            <p:cNvCxnSpPr>
              <a:cxnSpLocks/>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09CCE289-CECD-4196-8ED0-7B3069B3AAB1}"/>
                </a:ext>
              </a:extLst>
            </p:cNvPr>
            <p:cNvCxnSpPr>
              <a:cxnSpLocks/>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3D459DD2-AD68-420B-B350-7EB3E61ECAFF}"/>
                </a:ext>
              </a:extLst>
            </p:cNvPr>
            <p:cNvCxnSpPr>
              <a:cxnSpLocks/>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FC84ECD-15D6-4737-86FB-BF1EF9E0981C}"/>
                </a:ext>
              </a:extLst>
            </p:cNvPr>
            <p:cNvCxnSpPr>
              <a:cxnSpLocks/>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3B44B58-6E74-46F3-BFDD-D07225FD011D}"/>
                </a:ext>
              </a:extLst>
            </p:cNvPr>
            <p:cNvCxnSpPr>
              <a:cxnSpLocks/>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B9D69D3-BB75-4BA8-9CBC-26D30859BDF9}"/>
                </a:ext>
              </a:extLst>
            </p:cNvPr>
            <p:cNvCxnSpPr>
              <a:cxnSpLocks/>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2392879-260E-4414-AE85-45A19A8827EF}"/>
                </a:ext>
              </a:extLst>
            </p:cNvPr>
            <p:cNvCxnSpPr>
              <a:cxnSpLocks/>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8EC2102-37A1-4C8E-9212-B88F2AFF78DA}"/>
                </a:ext>
              </a:extLst>
            </p:cNvPr>
            <p:cNvCxnSpPr>
              <a:cxnSpLocks/>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CADB3FE8-EC06-4978-955E-7FCA88DE58C2}"/>
                </a:ext>
              </a:extLst>
            </p:cNvPr>
            <p:cNvCxnSpPr>
              <a:cxnSpLocks/>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B9041CB-79FD-4DEB-983B-7DD05BB3482F}"/>
                </a:ext>
              </a:extLst>
            </p:cNvPr>
            <p:cNvCxnSpPr>
              <a:cxnSpLocks/>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87A0A4B-956F-448F-9EC3-12CC7F0464C4}"/>
                </a:ext>
              </a:extLst>
            </p:cNvPr>
            <p:cNvCxnSpPr>
              <a:cxnSpLocks/>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10338F1-EB1B-401B-B2B6-E850EE8F7A1C}"/>
                </a:ext>
              </a:extLst>
            </p:cNvPr>
            <p:cNvCxnSpPr>
              <a:cxnSpLocks/>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45AAFE0-E646-4104-8441-DF1C589C1DF2}"/>
                </a:ext>
              </a:extLst>
            </p:cNvPr>
            <p:cNvCxnSpPr>
              <a:cxnSpLocks/>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ACFB9E6-46F7-48A5-AD60-45B33C791046}"/>
                </a:ext>
              </a:extLst>
            </p:cNvPr>
            <p:cNvCxnSpPr>
              <a:cxnSpLocks/>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F78232E1-7B15-4981-9C87-83FDB747C79F}"/>
                </a:ext>
              </a:extLst>
            </p:cNvPr>
            <p:cNvCxnSpPr>
              <a:cxnSpLocks/>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2439E9B-3AAE-4BCD-A004-1BC2CE9BFFA0}"/>
                </a:ext>
              </a:extLst>
            </p:cNvPr>
            <p:cNvCxnSpPr>
              <a:cxnSpLocks/>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A067206-AAEE-45A3-A790-EE2DFDE483C5}"/>
                </a:ext>
              </a:extLst>
            </p:cNvPr>
            <p:cNvCxnSpPr>
              <a:cxnSpLocks/>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9C0C6BA8-DD13-442C-86C7-E73F726D8199}"/>
                </a:ext>
              </a:extLst>
            </p:cNvPr>
            <p:cNvCxnSpPr>
              <a:cxnSpLocks/>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3D5F6161-D8C2-4FF3-92C9-77489ABBE88A}"/>
                </a:ext>
              </a:extLst>
            </p:cNvPr>
            <p:cNvCxnSpPr>
              <a:cxnSpLocks/>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68FC51A-2C86-45DF-8AFA-92593ABA00A2}"/>
                </a:ext>
              </a:extLst>
            </p:cNvPr>
            <p:cNvCxnSpPr>
              <a:cxnSpLocks/>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FDCD7B18-D953-49D6-B44B-8DAEFD98D1E3}"/>
                </a:ext>
              </a:extLst>
            </p:cNvPr>
            <p:cNvCxnSpPr>
              <a:cxnSpLocks/>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43795FD9-1912-46BD-AC5F-FDC9A9F33B69}"/>
                </a:ext>
              </a:extLst>
            </p:cNvPr>
            <p:cNvCxnSpPr>
              <a:cxnSpLocks/>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E812A3C-9383-4E5B-B1DE-E3327DC9DCEE}"/>
                </a:ext>
              </a:extLst>
            </p:cNvPr>
            <p:cNvCxnSpPr>
              <a:cxnSpLocks/>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9A8508C5-716D-4CDC-B678-A6758E398C71}"/>
                </a:ext>
              </a:extLst>
            </p:cNvPr>
            <p:cNvCxnSpPr>
              <a:cxnSpLocks/>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7D3F4BF5-94EA-4DC1-A167-B5BEF787E345}"/>
                </a:ext>
              </a:extLst>
            </p:cNvPr>
            <p:cNvCxnSpPr>
              <a:cxnSpLocks/>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A8FFC4F5-2AA2-44C5-903D-54DE1D04D69D}"/>
                </a:ext>
              </a:extLst>
            </p:cNvPr>
            <p:cNvCxnSpPr>
              <a:cxnSpLocks/>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8BE5A43-7505-42CC-97E9-7E70A1E876E5}"/>
                </a:ext>
              </a:extLst>
            </p:cNvPr>
            <p:cNvCxnSpPr>
              <a:cxnSpLocks/>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2A9289CB-2AE8-4943-82A8-9527CE879B43}"/>
                </a:ext>
              </a:extLst>
            </p:cNvPr>
            <p:cNvCxnSpPr>
              <a:cxnSpLocks/>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2A7A70-B072-4125-9E1A-BA3D46AE5772}"/>
                </a:ext>
              </a:extLst>
            </p:cNvPr>
            <p:cNvCxnSpPr>
              <a:cxnSpLocks/>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59896C0-45C9-4D01-8C50-C08934F9602C}"/>
                </a:ext>
              </a:extLst>
            </p:cNvPr>
            <p:cNvCxnSpPr>
              <a:cxnSpLocks/>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D8221D39-0988-4BD8-95BE-88AF63B2890C}"/>
                </a:ext>
              </a:extLst>
            </p:cNvPr>
            <p:cNvCxnSpPr>
              <a:cxnSpLocks/>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5D692F5-00C0-4A6A-A758-97B0A0AEF3DF}"/>
                </a:ext>
              </a:extLst>
            </p:cNvPr>
            <p:cNvCxnSpPr>
              <a:cxnSpLocks/>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D4855F3D-A600-42F2-AD82-6F1BFA4C93FA}"/>
                </a:ext>
              </a:extLst>
            </p:cNvPr>
            <p:cNvCxnSpPr>
              <a:cxnSpLocks/>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2618BD81-7499-4C74-A73B-527982EC8B66}"/>
                </a:ext>
              </a:extLst>
            </p:cNvPr>
            <p:cNvCxnSpPr>
              <a:cxnSpLocks/>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415858D3-1BF7-4A22-9163-018B60237EEE}"/>
                </a:ext>
              </a:extLst>
            </p:cNvPr>
            <p:cNvCxnSpPr>
              <a:cxnSpLocks/>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9029EE5B-033F-42D3-BBBF-E7412984ED14}"/>
                </a:ext>
              </a:extLst>
            </p:cNvPr>
            <p:cNvCxnSpPr>
              <a:cxnSpLocks/>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288CAE0-27FC-4160-85DB-24D1F26CC1BA}"/>
                </a:ext>
              </a:extLst>
            </p:cNvPr>
            <p:cNvCxnSpPr>
              <a:cxnSpLocks/>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4CB54ED-0F92-4AA1-9C5E-47D93910C07D}"/>
                </a:ext>
              </a:extLst>
            </p:cNvPr>
            <p:cNvCxnSpPr>
              <a:cxnSpLocks/>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0460B3D9-1F2D-420E-9590-EE19B3534F7F}"/>
                </a:ext>
              </a:extLst>
            </p:cNvPr>
            <p:cNvCxnSpPr>
              <a:cxnSpLocks/>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470E3097-6465-4EC3-9ED9-B648E6A7DC7A}"/>
                </a:ext>
              </a:extLst>
            </p:cNvPr>
            <p:cNvCxnSpPr>
              <a:cxnSpLocks/>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5F76776-81A4-4240-B4FF-973AC41CC5C3}"/>
                </a:ext>
              </a:extLst>
            </p:cNvPr>
            <p:cNvCxnSpPr>
              <a:cxnSpLocks/>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C1E769F-541B-43B2-A1B8-13E0063F9283}"/>
                </a:ext>
              </a:extLst>
            </p:cNvPr>
            <p:cNvCxnSpPr>
              <a:cxnSpLocks/>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A364C1B0-2AAC-4AFD-AEAA-85F644FA7843}"/>
                </a:ext>
              </a:extLst>
            </p:cNvPr>
            <p:cNvCxnSpPr>
              <a:cxnSpLocks/>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C69A0BA-54EF-4370-B01E-B4A5BF46D544}"/>
                </a:ext>
              </a:extLst>
            </p:cNvPr>
            <p:cNvCxnSpPr>
              <a:cxnSpLocks/>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A53C4522-67C1-4D46-9C9C-495B99DDD1B4}"/>
                </a:ext>
              </a:extLst>
            </p:cNvPr>
            <p:cNvCxnSpPr>
              <a:cxnSpLocks/>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78F57A1-5CDD-455C-B229-B0D597EA68B8}"/>
                </a:ext>
              </a:extLst>
            </p:cNvPr>
            <p:cNvCxnSpPr>
              <a:cxnSpLocks/>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C15B007-5135-4B21-8D4C-16BA23F649CC}"/>
                </a:ext>
              </a:extLst>
            </p:cNvPr>
            <p:cNvCxnSpPr>
              <a:cxnSpLocks/>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2C73B2E8-418D-44C1-99B4-42CB6E71E485}"/>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9" name="Oval 278">
              <a:extLst>
                <a:ext uri="{FF2B5EF4-FFF2-40B4-BE49-F238E27FC236}">
                  <a16:creationId xmlns:a16="http://schemas.microsoft.com/office/drawing/2014/main" id="{ABD265EB-C007-43B7-B5D8-12E2F144252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0" name="Oval 279">
              <a:extLst>
                <a:ext uri="{FF2B5EF4-FFF2-40B4-BE49-F238E27FC236}">
                  <a16:creationId xmlns:a16="http://schemas.microsoft.com/office/drawing/2014/main" id="{116E17A9-C87E-4D32-ACEA-2F2EC0F5AE7C}"/>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1" name="Oval 280">
              <a:extLst>
                <a:ext uri="{FF2B5EF4-FFF2-40B4-BE49-F238E27FC236}">
                  <a16:creationId xmlns:a16="http://schemas.microsoft.com/office/drawing/2014/main" id="{017D0F1B-AF12-44F4-91F8-54D65272542F}"/>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2" name="Oval 281">
              <a:extLst>
                <a:ext uri="{FF2B5EF4-FFF2-40B4-BE49-F238E27FC236}">
                  <a16:creationId xmlns:a16="http://schemas.microsoft.com/office/drawing/2014/main" id="{2DE4F281-C4BA-4DCB-B4C7-E72C8D075BA2}"/>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3" name="Oval 282">
              <a:extLst>
                <a:ext uri="{FF2B5EF4-FFF2-40B4-BE49-F238E27FC236}">
                  <a16:creationId xmlns:a16="http://schemas.microsoft.com/office/drawing/2014/main" id="{302E38EA-EF2B-433D-A654-AE60CFEF9704}"/>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4" name="Oval 283">
              <a:extLst>
                <a:ext uri="{FF2B5EF4-FFF2-40B4-BE49-F238E27FC236}">
                  <a16:creationId xmlns:a16="http://schemas.microsoft.com/office/drawing/2014/main" id="{2BAF3971-D8CA-421F-8713-04074D6B04C3}"/>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5" name="Oval 284">
              <a:extLst>
                <a:ext uri="{FF2B5EF4-FFF2-40B4-BE49-F238E27FC236}">
                  <a16:creationId xmlns:a16="http://schemas.microsoft.com/office/drawing/2014/main" id="{1246C86C-3891-4253-937B-31AF24C3D380}"/>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6" name="Oval 285">
              <a:extLst>
                <a:ext uri="{FF2B5EF4-FFF2-40B4-BE49-F238E27FC236}">
                  <a16:creationId xmlns:a16="http://schemas.microsoft.com/office/drawing/2014/main" id="{B2E361E8-CDE3-42DF-ADE1-8A101094DC34}"/>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7" name="Oval 286">
              <a:extLst>
                <a:ext uri="{FF2B5EF4-FFF2-40B4-BE49-F238E27FC236}">
                  <a16:creationId xmlns:a16="http://schemas.microsoft.com/office/drawing/2014/main" id="{193404F7-49BB-489C-A1E4-8A71D3256527}"/>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8" name="Oval 287">
              <a:extLst>
                <a:ext uri="{FF2B5EF4-FFF2-40B4-BE49-F238E27FC236}">
                  <a16:creationId xmlns:a16="http://schemas.microsoft.com/office/drawing/2014/main" id="{DF9994C2-ABD3-4130-9019-742122A596D8}"/>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9" name="Oval 288">
              <a:extLst>
                <a:ext uri="{FF2B5EF4-FFF2-40B4-BE49-F238E27FC236}">
                  <a16:creationId xmlns:a16="http://schemas.microsoft.com/office/drawing/2014/main" id="{1457F310-0108-4C01-ACF3-AB03BC780770}"/>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0" name="Oval 289">
              <a:extLst>
                <a:ext uri="{FF2B5EF4-FFF2-40B4-BE49-F238E27FC236}">
                  <a16:creationId xmlns:a16="http://schemas.microsoft.com/office/drawing/2014/main" id="{8134985E-8F9D-4F3B-8182-665D8342C9CD}"/>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1" name="Oval 290">
              <a:extLst>
                <a:ext uri="{FF2B5EF4-FFF2-40B4-BE49-F238E27FC236}">
                  <a16:creationId xmlns:a16="http://schemas.microsoft.com/office/drawing/2014/main" id="{ADFCA3EA-B3EA-4706-88A2-039B050E4CE5}"/>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2" name="Oval 291">
              <a:extLst>
                <a:ext uri="{FF2B5EF4-FFF2-40B4-BE49-F238E27FC236}">
                  <a16:creationId xmlns:a16="http://schemas.microsoft.com/office/drawing/2014/main" id="{B2FFBCB0-0A6E-4252-81F8-2A0E5E7B35E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3" name="Oval 292">
              <a:extLst>
                <a:ext uri="{FF2B5EF4-FFF2-40B4-BE49-F238E27FC236}">
                  <a16:creationId xmlns:a16="http://schemas.microsoft.com/office/drawing/2014/main" id="{3317D023-1698-4446-ACD5-6A30F2CD1B22}"/>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4" name="Oval 293">
              <a:extLst>
                <a:ext uri="{FF2B5EF4-FFF2-40B4-BE49-F238E27FC236}">
                  <a16:creationId xmlns:a16="http://schemas.microsoft.com/office/drawing/2014/main" id="{108EF3BB-E310-442A-A28C-5635A569132D}"/>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5" name="Oval 294">
              <a:extLst>
                <a:ext uri="{FF2B5EF4-FFF2-40B4-BE49-F238E27FC236}">
                  <a16:creationId xmlns:a16="http://schemas.microsoft.com/office/drawing/2014/main" id="{208BE4C1-CF0E-4E53-A236-4062F813EC5A}"/>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6" name="Oval 295">
              <a:extLst>
                <a:ext uri="{FF2B5EF4-FFF2-40B4-BE49-F238E27FC236}">
                  <a16:creationId xmlns:a16="http://schemas.microsoft.com/office/drawing/2014/main" id="{A7349EFE-11F3-445D-84D6-7D0E21EEBC2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7" name="Oval 296">
              <a:extLst>
                <a:ext uri="{FF2B5EF4-FFF2-40B4-BE49-F238E27FC236}">
                  <a16:creationId xmlns:a16="http://schemas.microsoft.com/office/drawing/2014/main" id="{737D6246-531A-4F35-B075-9E99F9D2B7CD}"/>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98" name="Straight Connector 297">
              <a:extLst>
                <a:ext uri="{FF2B5EF4-FFF2-40B4-BE49-F238E27FC236}">
                  <a16:creationId xmlns:a16="http://schemas.microsoft.com/office/drawing/2014/main" id="{63E73314-425F-4AFB-BF7B-94D1524C2AF2}"/>
                </a:ext>
              </a:extLst>
            </p:cNvPr>
            <p:cNvCxnSpPr>
              <a:cxnSpLocks/>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0ABA7747-C6F2-4B31-AF33-31182F5F10A0}"/>
                </a:ext>
              </a:extLst>
            </p:cNvPr>
            <p:cNvCxnSpPr>
              <a:cxnSpLocks/>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id="{30985B84-8873-4FD1-9671-C62554D4E9D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1" name="Straight Connector 300">
              <a:extLst>
                <a:ext uri="{FF2B5EF4-FFF2-40B4-BE49-F238E27FC236}">
                  <a16:creationId xmlns:a16="http://schemas.microsoft.com/office/drawing/2014/main" id="{7D974A51-03B6-4D2C-8676-E439A0A3E948}"/>
                </a:ext>
              </a:extLst>
            </p:cNvPr>
            <p:cNvCxnSpPr>
              <a:cxnSpLocks/>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729DA174-BEBE-4C22-BBA8-9630695B05AA}"/>
                </a:ext>
              </a:extLst>
            </p:cNvPr>
            <p:cNvCxnSpPr>
              <a:cxnSpLocks/>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17CEDE54-831A-41FC-8837-2EAC2C9284E4}"/>
                </a:ext>
              </a:extLst>
            </p:cNvPr>
            <p:cNvCxnSpPr>
              <a:cxnSpLocks/>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18B05773-F3A8-4A08-8A39-80DF2FC0D75F}"/>
                </a:ext>
              </a:extLst>
            </p:cNvPr>
            <p:cNvCxnSpPr>
              <a:cxnSpLocks/>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a:extLst>
                <a:ext uri="{FF2B5EF4-FFF2-40B4-BE49-F238E27FC236}">
                  <a16:creationId xmlns:a16="http://schemas.microsoft.com/office/drawing/2014/main" id="{88D040A7-3A6E-4A6F-9929-3F3A11E5B278}"/>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6" name="Chord 305">
              <a:extLst>
                <a:ext uri="{FF2B5EF4-FFF2-40B4-BE49-F238E27FC236}">
                  <a16:creationId xmlns:a16="http://schemas.microsoft.com/office/drawing/2014/main" id="{D3AD2E65-E325-4CD1-B01C-6B39582B7F9C}"/>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7" name="Straight Connector 306">
              <a:extLst>
                <a:ext uri="{FF2B5EF4-FFF2-40B4-BE49-F238E27FC236}">
                  <a16:creationId xmlns:a16="http://schemas.microsoft.com/office/drawing/2014/main" id="{A7D9EACA-6DDA-42A0-8443-C2098ADCE1C6}"/>
                </a:ext>
              </a:extLst>
            </p:cNvPr>
            <p:cNvCxnSpPr>
              <a:cxnSpLocks/>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6660B2E9-F059-4486-913A-6831034EE9D5}"/>
                </a:ext>
              </a:extLst>
            </p:cNvPr>
            <p:cNvCxnSpPr>
              <a:cxnSpLocks/>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B8AA844-57BD-4179-8FBF-A2270F702808}"/>
                </a:ext>
              </a:extLst>
            </p:cNvPr>
            <p:cNvCxnSpPr>
              <a:cxnSpLocks/>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65302F9-A675-442D-9F14-8D17E6E5216E}"/>
                </a:ext>
              </a:extLst>
            </p:cNvPr>
            <p:cNvCxnSpPr>
              <a:cxnSpLocks/>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09C1AA70-8A3F-4BB1-855A-B301E39287CA}"/>
                </a:ext>
              </a:extLst>
            </p:cNvPr>
            <p:cNvCxnSpPr>
              <a:cxnSpLocks/>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8D70AF19-4BD3-41BF-87A8-972550327F7E}"/>
                </a:ext>
              </a:extLst>
            </p:cNvPr>
            <p:cNvCxnSpPr>
              <a:cxnSpLocks/>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45CE9301-FBA3-4ED5-A0C0-3AB948666454}"/>
                </a:ext>
              </a:extLst>
            </p:cNvPr>
            <p:cNvCxnSpPr>
              <a:cxnSpLocks/>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4139FB64-1147-42D5-A4D0-C076D277E2B7}"/>
                </a:ext>
              </a:extLst>
            </p:cNvPr>
            <p:cNvCxnSpPr>
              <a:cxnSpLocks/>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13BEB394-9BA9-49A6-9CE7-D9AC8238263D}"/>
                </a:ext>
              </a:extLst>
            </p:cNvPr>
            <p:cNvCxnSpPr>
              <a:cxnSpLocks/>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4565783E-9459-4C6D-B867-75E6C707534C}"/>
                </a:ext>
              </a:extLst>
            </p:cNvPr>
            <p:cNvCxnSpPr>
              <a:cxnSpLocks/>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849FBA7E-71A8-4753-9136-1A91EC229C77}"/>
                </a:ext>
              </a:extLst>
            </p:cNvPr>
            <p:cNvCxnSpPr>
              <a:cxnSpLocks/>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F0DA1EA9-EB9A-4F8C-A1E5-E6EE67DEA1F2}"/>
                </a:ext>
              </a:extLst>
            </p:cNvPr>
            <p:cNvCxnSpPr>
              <a:cxnSpLocks/>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D6ECBB5B-B043-401D-B9A4-7570EC3E6304}"/>
                </a:ext>
              </a:extLst>
            </p:cNvPr>
            <p:cNvCxnSpPr>
              <a:cxnSpLocks/>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E778DF75-C92A-4794-8F8F-5E3CC206A7DE}"/>
                </a:ext>
              </a:extLst>
            </p:cNvPr>
            <p:cNvCxnSpPr>
              <a:cxnSpLocks/>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5545D1D-9741-40EE-B757-3637A308ED06}"/>
                </a:ext>
              </a:extLst>
            </p:cNvPr>
            <p:cNvCxnSpPr>
              <a:cxnSpLocks/>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991CA565-3B8F-4F51-BB2F-83FF27815C00}"/>
                </a:ext>
              </a:extLst>
            </p:cNvPr>
            <p:cNvCxnSpPr>
              <a:cxnSpLocks/>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8081D33-2B4D-4625-B2B1-572E65DDA168}"/>
                </a:ext>
              </a:extLst>
            </p:cNvPr>
            <p:cNvCxnSpPr>
              <a:cxnSpLocks/>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8BF51E69-B89B-47C4-B542-D8826A252A28}"/>
                </a:ext>
              </a:extLst>
            </p:cNvPr>
            <p:cNvCxnSpPr>
              <a:cxnSpLocks/>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F687AFEB-BF27-4F19-8E6C-E05412A14F33}"/>
                </a:ext>
              </a:extLst>
            </p:cNvPr>
            <p:cNvCxnSpPr>
              <a:cxnSpLocks/>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C16894BC-924D-460C-B726-294E02661D7A}"/>
                </a:ext>
              </a:extLst>
            </p:cNvPr>
            <p:cNvCxnSpPr>
              <a:cxnSpLocks/>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8A3F03CC-F10B-4191-ADB1-9F43DE0BC29B}"/>
                </a:ext>
              </a:extLst>
            </p:cNvPr>
            <p:cNvCxnSpPr>
              <a:cxnSpLocks/>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9716A65A-6A75-41DB-A73A-9480C05F6563}"/>
                </a:ext>
              </a:extLst>
            </p:cNvPr>
            <p:cNvCxnSpPr>
              <a:cxnSpLocks/>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6DD599F-23E8-4EDC-BDFE-919BDB4933F0}"/>
                </a:ext>
              </a:extLst>
            </p:cNvPr>
            <p:cNvCxnSpPr>
              <a:cxnSpLocks/>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C1ECACA0-B229-4FE8-A6C9-9F0EDF09A1DB}"/>
                </a:ext>
              </a:extLst>
            </p:cNvPr>
            <p:cNvCxnSpPr>
              <a:cxnSpLocks/>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33EB8B8C-754D-4AFC-A330-2F213E109C3C}"/>
                </a:ext>
              </a:extLst>
            </p:cNvPr>
            <p:cNvCxnSpPr>
              <a:cxnSpLocks/>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25F2346F-C643-4C11-8698-7053A69D12E3}"/>
                </a:ext>
              </a:extLst>
            </p:cNvPr>
            <p:cNvCxnSpPr>
              <a:cxnSpLocks/>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F95FE23-F315-46DA-84BC-BE48AF04153F}"/>
                </a:ext>
              </a:extLst>
            </p:cNvPr>
            <p:cNvCxnSpPr>
              <a:cxnSpLocks/>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E4A9082D-A2C4-4995-BB67-03E747E7AC25}"/>
                </a:ext>
              </a:extLst>
            </p:cNvPr>
            <p:cNvCxnSpPr>
              <a:cxnSpLocks/>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0FAB7A54-2D0F-4982-AF53-42A2BC1958A8}"/>
                </a:ext>
              </a:extLst>
            </p:cNvPr>
            <p:cNvCxnSpPr>
              <a:cxnSpLocks/>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A1FC95DE-C05E-45BE-8192-6182952A6BE7}"/>
                </a:ext>
              </a:extLst>
            </p:cNvPr>
            <p:cNvCxnSpPr>
              <a:cxnSpLocks/>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33B2176B-8B8B-48F8-8147-D0C071202A40}"/>
                </a:ext>
              </a:extLst>
            </p:cNvPr>
            <p:cNvCxnSpPr>
              <a:cxnSpLocks/>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9B44FC8B-3DFC-4B10-B9AE-62ED02202754}"/>
                </a:ext>
              </a:extLst>
            </p:cNvPr>
            <p:cNvCxnSpPr>
              <a:cxnSpLocks/>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5CB26D1-60B0-4A9B-9D15-879C86B9C4C5}"/>
                </a:ext>
              </a:extLst>
            </p:cNvPr>
            <p:cNvCxnSpPr>
              <a:cxnSpLocks/>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6AAC7601-2F4E-46EA-8236-299800AD6ACE}"/>
                </a:ext>
              </a:extLst>
            </p:cNvPr>
            <p:cNvCxnSpPr>
              <a:cxnSpLocks/>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A72E4E7D-CA7C-4E08-A968-6DEF5D7A4E7A}"/>
                </a:ext>
              </a:extLst>
            </p:cNvPr>
            <p:cNvCxnSpPr>
              <a:cxnSpLocks/>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29E5EE9-E15F-491A-BC23-4F8802106BA7}"/>
                </a:ext>
              </a:extLst>
            </p:cNvPr>
            <p:cNvCxnSpPr>
              <a:cxnSpLocks/>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997E4CC0-4F14-4E11-AC28-B27FB12CC1DC}"/>
                </a:ext>
              </a:extLst>
            </p:cNvPr>
            <p:cNvCxnSpPr>
              <a:cxnSpLocks/>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3E2C50E3-C44F-4846-A66B-7853A4028A65}"/>
                </a:ext>
              </a:extLst>
            </p:cNvPr>
            <p:cNvCxnSpPr>
              <a:cxnSpLocks/>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691F21CB-DF67-4B69-931C-405D3B1011A8}"/>
                </a:ext>
              </a:extLst>
            </p:cNvPr>
            <p:cNvCxnSpPr>
              <a:cxnSpLocks/>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31C1FAE9-20BF-4ACB-8229-64F8BFFF0A6C}"/>
                </a:ext>
              </a:extLst>
            </p:cNvPr>
            <p:cNvCxnSpPr>
              <a:cxnSpLocks/>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A4F8C258-9B9B-4BF4-B5A2-E8167E1BA0B5}"/>
                </a:ext>
              </a:extLst>
            </p:cNvPr>
            <p:cNvCxnSpPr>
              <a:cxnSpLocks/>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C78A8156-0A86-431E-9CD1-7C38E48EBB31}"/>
                </a:ext>
              </a:extLst>
            </p:cNvPr>
            <p:cNvCxnSpPr>
              <a:cxnSpLocks/>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8841E652-D612-4A06-8589-D625D4482440}"/>
                </a:ext>
              </a:extLst>
            </p:cNvPr>
            <p:cNvCxnSpPr>
              <a:cxnSpLocks/>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1A3ED03B-88EE-4AC2-8622-3B3FAAE6FE84}"/>
                </a:ext>
              </a:extLst>
            </p:cNvPr>
            <p:cNvCxnSpPr>
              <a:cxnSpLocks/>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C2A8D3C0-90DF-48ED-A358-3CFAFD9C18F8}"/>
                </a:ext>
              </a:extLst>
            </p:cNvPr>
            <p:cNvCxnSpPr>
              <a:cxnSpLocks/>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D98319B2-B324-42B8-BED1-3079085AA7C5}"/>
                </a:ext>
              </a:extLst>
            </p:cNvPr>
            <p:cNvCxnSpPr>
              <a:cxnSpLocks/>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96FD94C-F95B-406D-833C-70E89A577351}"/>
                </a:ext>
              </a:extLst>
            </p:cNvPr>
            <p:cNvCxnSpPr>
              <a:cxnSpLocks/>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E8D2DFFE-9FB5-44A7-A03E-5D364C50084B}"/>
                </a:ext>
              </a:extLst>
            </p:cNvPr>
            <p:cNvCxnSpPr>
              <a:cxnSpLocks/>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C9A54D6E-CF38-4F1A-B8A0-48335FC16AC1}"/>
                </a:ext>
              </a:extLst>
            </p:cNvPr>
            <p:cNvCxnSpPr>
              <a:cxnSpLocks/>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E8D7C8A-9B6A-477E-8C4D-70627AD71626}"/>
                </a:ext>
              </a:extLst>
            </p:cNvPr>
            <p:cNvCxnSpPr>
              <a:cxnSpLocks/>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62F84021-BAE9-44E2-BD21-CF965A4908F0}"/>
                </a:ext>
              </a:extLst>
            </p:cNvPr>
            <p:cNvCxnSpPr>
              <a:cxnSpLocks/>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7C27ACC5-BEAA-4AEA-A77F-37AEDC14C7D8}"/>
                </a:ext>
              </a:extLst>
            </p:cNvPr>
            <p:cNvCxnSpPr>
              <a:cxnSpLocks/>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a:extLst>
                <a:ext uri="{FF2B5EF4-FFF2-40B4-BE49-F238E27FC236}">
                  <a16:creationId xmlns:a16="http://schemas.microsoft.com/office/drawing/2014/main" id="{878CA2A1-BF16-4997-97C6-09A7044BD605}"/>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0" name="Oval 359">
              <a:extLst>
                <a:ext uri="{FF2B5EF4-FFF2-40B4-BE49-F238E27FC236}">
                  <a16:creationId xmlns:a16="http://schemas.microsoft.com/office/drawing/2014/main" id="{8BDC6344-A5EB-4835-8A96-AB878D02E680}"/>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1" name="Oval 360">
              <a:extLst>
                <a:ext uri="{FF2B5EF4-FFF2-40B4-BE49-F238E27FC236}">
                  <a16:creationId xmlns:a16="http://schemas.microsoft.com/office/drawing/2014/main" id="{BB3CA4F0-B791-4FE4-919C-7796B5871CDE}"/>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2" name="Oval 361">
              <a:extLst>
                <a:ext uri="{FF2B5EF4-FFF2-40B4-BE49-F238E27FC236}">
                  <a16:creationId xmlns:a16="http://schemas.microsoft.com/office/drawing/2014/main" id="{74D9D970-39EC-4123-8B8B-A597B09D830E}"/>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3" name="Oval 362">
              <a:extLst>
                <a:ext uri="{FF2B5EF4-FFF2-40B4-BE49-F238E27FC236}">
                  <a16:creationId xmlns:a16="http://schemas.microsoft.com/office/drawing/2014/main" id="{540DB0C9-D8BE-4B4F-ABE4-31455BD44A34}"/>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4" name="Oval 363">
              <a:extLst>
                <a:ext uri="{FF2B5EF4-FFF2-40B4-BE49-F238E27FC236}">
                  <a16:creationId xmlns:a16="http://schemas.microsoft.com/office/drawing/2014/main" id="{1B79F4E3-63CA-48EE-A2E4-9BD0B7F82D8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5" name="Oval 364">
              <a:extLst>
                <a:ext uri="{FF2B5EF4-FFF2-40B4-BE49-F238E27FC236}">
                  <a16:creationId xmlns:a16="http://schemas.microsoft.com/office/drawing/2014/main" id="{EBBF5F20-8A76-4248-B7CA-9B6C23D82793}"/>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6" name="Oval 365">
              <a:extLst>
                <a:ext uri="{FF2B5EF4-FFF2-40B4-BE49-F238E27FC236}">
                  <a16:creationId xmlns:a16="http://schemas.microsoft.com/office/drawing/2014/main" id="{8EAD3832-92E6-437F-A075-EA04BB5E0854}"/>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7" name="Oval 366">
              <a:extLst>
                <a:ext uri="{FF2B5EF4-FFF2-40B4-BE49-F238E27FC236}">
                  <a16:creationId xmlns:a16="http://schemas.microsoft.com/office/drawing/2014/main" id="{9962974A-BB1C-4676-BCAF-E0F7A0109EC9}"/>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8" name="Oval 367">
              <a:extLst>
                <a:ext uri="{FF2B5EF4-FFF2-40B4-BE49-F238E27FC236}">
                  <a16:creationId xmlns:a16="http://schemas.microsoft.com/office/drawing/2014/main" id="{0934823F-100D-47ED-BFD9-B8B07B4E245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9" name="Oval 368">
              <a:extLst>
                <a:ext uri="{FF2B5EF4-FFF2-40B4-BE49-F238E27FC236}">
                  <a16:creationId xmlns:a16="http://schemas.microsoft.com/office/drawing/2014/main" id="{2FAFA5E5-67D4-4E82-9619-0602BBA89A97}"/>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0" name="Oval 369">
              <a:extLst>
                <a:ext uri="{FF2B5EF4-FFF2-40B4-BE49-F238E27FC236}">
                  <a16:creationId xmlns:a16="http://schemas.microsoft.com/office/drawing/2014/main" id="{F95C1264-A030-4F74-B615-A9E09B68ACF0}"/>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1" name="Oval 370">
              <a:extLst>
                <a:ext uri="{FF2B5EF4-FFF2-40B4-BE49-F238E27FC236}">
                  <a16:creationId xmlns:a16="http://schemas.microsoft.com/office/drawing/2014/main" id="{4FF2E79E-B3ED-4BA3-B4C4-2DC228226E52}"/>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2" name="Oval 371">
              <a:extLst>
                <a:ext uri="{FF2B5EF4-FFF2-40B4-BE49-F238E27FC236}">
                  <a16:creationId xmlns:a16="http://schemas.microsoft.com/office/drawing/2014/main" id="{0266AC30-B4CA-4DD4-B8F7-115F431C35F2}"/>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3" name="Oval 372">
              <a:extLst>
                <a:ext uri="{FF2B5EF4-FFF2-40B4-BE49-F238E27FC236}">
                  <a16:creationId xmlns:a16="http://schemas.microsoft.com/office/drawing/2014/main" id="{D6DB7E34-1C9A-430B-BAA1-CAA7C58A06F4}"/>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4" name="Oval 373">
              <a:extLst>
                <a:ext uri="{FF2B5EF4-FFF2-40B4-BE49-F238E27FC236}">
                  <a16:creationId xmlns:a16="http://schemas.microsoft.com/office/drawing/2014/main" id="{6E7B2507-78A0-4766-96A4-89BFB08788BA}"/>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5" name="Chord 374">
              <a:extLst>
                <a:ext uri="{FF2B5EF4-FFF2-40B4-BE49-F238E27FC236}">
                  <a16:creationId xmlns:a16="http://schemas.microsoft.com/office/drawing/2014/main" id="{6756C758-72BF-4B7E-AD64-D3DEDEAFAAEB}"/>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6" name="Chord 375">
              <a:extLst>
                <a:ext uri="{FF2B5EF4-FFF2-40B4-BE49-F238E27FC236}">
                  <a16:creationId xmlns:a16="http://schemas.microsoft.com/office/drawing/2014/main" id="{3E2EF3D9-A3E0-476A-A92C-620D147A54B0}"/>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77" name="Straight Connector 376">
              <a:extLst>
                <a:ext uri="{FF2B5EF4-FFF2-40B4-BE49-F238E27FC236}">
                  <a16:creationId xmlns:a16="http://schemas.microsoft.com/office/drawing/2014/main" id="{8C1BDA46-F9CF-405E-B1F8-DB453D70DF55}"/>
                </a:ext>
              </a:extLst>
            </p:cNvPr>
            <p:cNvCxnSpPr>
              <a:cxnSpLocks/>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D8538BDB-906F-439F-8D0A-D679C9FB6DDE}"/>
                </a:ext>
              </a:extLst>
            </p:cNvPr>
            <p:cNvCxnSpPr>
              <a:cxnSpLocks/>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BFAF05BF-B4FA-4BA1-B38C-5040819920C4}"/>
                </a:ext>
              </a:extLst>
            </p:cNvPr>
            <p:cNvCxnSpPr>
              <a:cxnSpLocks/>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B48E4104-5B5A-4084-AE95-50E121B2C6A2}"/>
                </a:ext>
              </a:extLst>
            </p:cNvPr>
            <p:cNvCxnSpPr>
              <a:cxnSpLocks/>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94A42C92-870A-40B6-B1D0-FAACCDF175CC}"/>
                </a:ext>
              </a:extLst>
            </p:cNvPr>
            <p:cNvCxnSpPr>
              <a:cxnSpLocks/>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35521C61-4F00-4DE2-A5FE-E1964E75D36D}"/>
                </a:ext>
              </a:extLst>
            </p:cNvPr>
            <p:cNvCxnSpPr>
              <a:cxnSpLocks/>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A1D8D2D0-30D2-4EEA-A8CA-8E476929E7C2}"/>
                </a:ext>
              </a:extLst>
            </p:cNvPr>
            <p:cNvCxnSpPr>
              <a:cxnSpLocks/>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1225D5A2-73D1-497E-922B-4C790347414B}"/>
                </a:ext>
              </a:extLst>
            </p:cNvPr>
            <p:cNvCxnSpPr>
              <a:cxnSpLocks/>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EA54123A-E710-434C-BE12-7C9F412AB917}"/>
                </a:ext>
              </a:extLst>
            </p:cNvPr>
            <p:cNvCxnSpPr>
              <a:cxnSpLocks/>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A05C7F84-C23C-4A1C-8F2F-772AC8FCE992}"/>
                </a:ext>
              </a:extLst>
            </p:cNvPr>
            <p:cNvCxnSpPr>
              <a:cxnSpLocks/>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2DD35B3D-BA7F-46E0-8723-E3631B08652C}"/>
                </a:ext>
              </a:extLst>
            </p:cNvPr>
            <p:cNvCxnSpPr>
              <a:cxnSpLocks/>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91A646F6-823B-4C58-9AA7-1D1D5C1203E1}"/>
                </a:ext>
              </a:extLst>
            </p:cNvPr>
            <p:cNvCxnSpPr>
              <a:cxnSpLocks/>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6D46DAEA-09F6-492D-B8E0-A21B47CAA28A}"/>
                </a:ext>
              </a:extLst>
            </p:cNvPr>
            <p:cNvCxnSpPr>
              <a:cxnSpLocks/>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ED2E067B-71A9-49B0-8D1F-1835CFAA3B01}"/>
                </a:ext>
              </a:extLst>
            </p:cNvPr>
            <p:cNvCxnSpPr>
              <a:cxnSpLocks/>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98826402-6BFE-4BED-BD3C-DCA8D2F95726}"/>
                </a:ext>
              </a:extLst>
            </p:cNvPr>
            <p:cNvCxnSpPr>
              <a:cxnSpLocks/>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283BC04-5A9A-4998-94C5-677EC4F54078}"/>
                </a:ext>
              </a:extLst>
            </p:cNvPr>
            <p:cNvCxnSpPr>
              <a:cxnSpLocks/>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E76897A9-35C0-4407-BE22-65984E82A18C}"/>
                </a:ext>
              </a:extLst>
            </p:cNvPr>
            <p:cNvCxnSpPr>
              <a:cxnSpLocks/>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a16="http://schemas.microsoft.com/office/drawing/2014/main" id="{8132CE5B-EA5A-47E5-B63D-469CDC8D688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5" name="Oval 394">
              <a:extLst>
                <a:ext uri="{FF2B5EF4-FFF2-40B4-BE49-F238E27FC236}">
                  <a16:creationId xmlns:a16="http://schemas.microsoft.com/office/drawing/2014/main" id="{6F9BCDB4-C474-4F0A-A936-26A99DA5496F}"/>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6" name="Oval 395">
              <a:extLst>
                <a:ext uri="{FF2B5EF4-FFF2-40B4-BE49-F238E27FC236}">
                  <a16:creationId xmlns:a16="http://schemas.microsoft.com/office/drawing/2014/main" id="{576861BB-37F7-4F1E-8C75-87CB8BE4F22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7" name="Oval 396">
              <a:extLst>
                <a:ext uri="{FF2B5EF4-FFF2-40B4-BE49-F238E27FC236}">
                  <a16:creationId xmlns:a16="http://schemas.microsoft.com/office/drawing/2014/main" id="{B011BB99-8702-4FF4-97F0-7C799968985C}"/>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8" name="Oval 397">
              <a:extLst>
                <a:ext uri="{FF2B5EF4-FFF2-40B4-BE49-F238E27FC236}">
                  <a16:creationId xmlns:a16="http://schemas.microsoft.com/office/drawing/2014/main" id="{294BEE3B-8B5E-4CE4-9BEE-156B358F9C5B}"/>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9" name="Oval 398">
              <a:extLst>
                <a:ext uri="{FF2B5EF4-FFF2-40B4-BE49-F238E27FC236}">
                  <a16:creationId xmlns:a16="http://schemas.microsoft.com/office/drawing/2014/main" id="{4BCDBE67-7D49-4203-ABB7-93E821083C64}"/>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0" name="Oval 399">
              <a:extLst>
                <a:ext uri="{FF2B5EF4-FFF2-40B4-BE49-F238E27FC236}">
                  <a16:creationId xmlns:a16="http://schemas.microsoft.com/office/drawing/2014/main" id="{DB377BA2-695F-4614-9E71-1DD05273C5E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01" name="Straight Connector 400">
              <a:extLst>
                <a:ext uri="{FF2B5EF4-FFF2-40B4-BE49-F238E27FC236}">
                  <a16:creationId xmlns:a16="http://schemas.microsoft.com/office/drawing/2014/main" id="{7A3D84BE-297F-4721-916A-0E1CBC17BB70}"/>
                </a:ext>
              </a:extLst>
            </p:cNvPr>
            <p:cNvCxnSpPr>
              <a:cxnSpLocks/>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314C23E8-9A40-4122-9EAA-F8CB0E8D61E2}"/>
                </a:ext>
              </a:extLst>
            </p:cNvPr>
            <p:cNvCxnSpPr>
              <a:cxnSpLocks/>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id="{E9B3E96D-BA3E-4DE3-AA50-A7A486F4CCE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04" name="Straight Connector 403">
              <a:extLst>
                <a:ext uri="{FF2B5EF4-FFF2-40B4-BE49-F238E27FC236}">
                  <a16:creationId xmlns:a16="http://schemas.microsoft.com/office/drawing/2014/main" id="{3DEC9911-F288-48D9-8191-DDCCAB238BD7}"/>
                </a:ext>
              </a:extLst>
            </p:cNvPr>
            <p:cNvCxnSpPr>
              <a:cxnSpLocks/>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F1417A49-79DF-40F5-AE11-4693B48CB778}"/>
                </a:ext>
              </a:extLst>
            </p:cNvPr>
            <p:cNvCxnSpPr>
              <a:cxnSpLocks/>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322CA76D-BB52-4635-A4B3-C8FC23584246}"/>
                </a:ext>
              </a:extLst>
            </p:cNvPr>
            <p:cNvCxnSpPr>
              <a:cxnSpLocks/>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2D35160C-A84B-4747-9CB3-1522E289FBD5}"/>
                </a:ext>
              </a:extLst>
            </p:cNvPr>
            <p:cNvCxnSpPr>
              <a:cxnSpLocks/>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a:extLst>
                <a:ext uri="{FF2B5EF4-FFF2-40B4-BE49-F238E27FC236}">
                  <a16:creationId xmlns:a16="http://schemas.microsoft.com/office/drawing/2014/main" id="{6B27212D-2798-4AD9-AC3A-8C5E834AD6D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09" name="Straight Connector 408">
              <a:extLst>
                <a:ext uri="{FF2B5EF4-FFF2-40B4-BE49-F238E27FC236}">
                  <a16:creationId xmlns:a16="http://schemas.microsoft.com/office/drawing/2014/main" id="{086D1ADC-56E3-4999-B0A4-6650F3108C59}"/>
                </a:ext>
              </a:extLst>
            </p:cNvPr>
            <p:cNvCxnSpPr>
              <a:cxnSpLocks/>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1E950FD6-536E-4218-A603-5A5332A0129B}"/>
                </a:ext>
              </a:extLst>
            </p:cNvPr>
            <p:cNvCxnSpPr>
              <a:cxnSpLocks/>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0E885CE6-42FA-49CE-89BC-EDFA13DF5A28}"/>
                </a:ext>
              </a:extLst>
            </p:cNvPr>
            <p:cNvCxnSpPr>
              <a:cxnSpLocks/>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BF5F2EED-218B-4400-986A-2F96EAD344F9}"/>
                </a:ext>
              </a:extLst>
            </p:cNvPr>
            <p:cNvCxnSpPr>
              <a:cxnSpLocks/>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D329DFC-0260-43E0-A7A8-11B87A39E487}"/>
                </a:ext>
              </a:extLst>
            </p:cNvPr>
            <p:cNvCxnSpPr>
              <a:cxnSpLocks/>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569A683C-6FE4-4272-BB94-C47781F916BE}"/>
                </a:ext>
              </a:extLst>
            </p:cNvPr>
            <p:cNvCxnSpPr>
              <a:cxnSpLocks/>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9A9D56BA-219C-499F-8FDA-E0331F10B604}"/>
                </a:ext>
              </a:extLst>
            </p:cNvPr>
            <p:cNvCxnSpPr>
              <a:cxnSpLocks/>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86E291E7-0207-4B1B-9647-CB344D8CEE4B}"/>
                </a:ext>
              </a:extLst>
            </p:cNvPr>
            <p:cNvCxnSpPr>
              <a:cxnSpLocks/>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4C95059-0258-4D7B-B44A-A642694C4145}"/>
                </a:ext>
              </a:extLst>
            </p:cNvPr>
            <p:cNvCxnSpPr>
              <a:cxnSpLocks/>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764AE964-6EC8-472E-AB76-A3C96583EA7F}"/>
                </a:ext>
              </a:extLst>
            </p:cNvPr>
            <p:cNvCxnSpPr>
              <a:cxnSpLocks/>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3869F9BA-9BC4-4018-A4A5-6DF8F88EBD15}"/>
                </a:ext>
              </a:extLst>
            </p:cNvPr>
            <p:cNvCxnSpPr>
              <a:cxnSpLocks/>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6B584D9E-C721-4253-9A84-131513298BDB}"/>
                </a:ext>
              </a:extLst>
            </p:cNvPr>
            <p:cNvCxnSpPr>
              <a:cxnSpLocks/>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4005D83-FAEA-43E2-B5B4-5DE4DB493913}"/>
                </a:ext>
              </a:extLst>
            </p:cNvPr>
            <p:cNvCxnSpPr>
              <a:cxnSpLocks/>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A9811511-1438-48C4-AE7B-7759240D7D90}"/>
                </a:ext>
              </a:extLst>
            </p:cNvPr>
            <p:cNvCxnSpPr>
              <a:cxnSpLocks/>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80B67A6-A8A8-429D-BC56-7C79F2EB1AE9}"/>
                </a:ext>
              </a:extLst>
            </p:cNvPr>
            <p:cNvCxnSpPr>
              <a:cxnSpLocks/>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89DDF064-5DE0-465B-AF03-CCEB5455E7FC}"/>
                </a:ext>
              </a:extLst>
            </p:cNvPr>
            <p:cNvCxnSpPr>
              <a:cxnSpLocks/>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a:extLst>
                <a:ext uri="{FF2B5EF4-FFF2-40B4-BE49-F238E27FC236}">
                  <a16:creationId xmlns:a16="http://schemas.microsoft.com/office/drawing/2014/main" id="{58890C6A-C402-4922-8287-B3DA7C59A36E}"/>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6" name="Oval 425">
              <a:extLst>
                <a:ext uri="{FF2B5EF4-FFF2-40B4-BE49-F238E27FC236}">
                  <a16:creationId xmlns:a16="http://schemas.microsoft.com/office/drawing/2014/main" id="{B1E69AAC-28E4-4708-9740-5C1946843BF7}"/>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7" name="Oval 426">
              <a:extLst>
                <a:ext uri="{FF2B5EF4-FFF2-40B4-BE49-F238E27FC236}">
                  <a16:creationId xmlns:a16="http://schemas.microsoft.com/office/drawing/2014/main" id="{1B943F2C-5117-4403-91C2-154765D07333}"/>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28" name="Straight Connector 427">
              <a:extLst>
                <a:ext uri="{FF2B5EF4-FFF2-40B4-BE49-F238E27FC236}">
                  <a16:creationId xmlns:a16="http://schemas.microsoft.com/office/drawing/2014/main" id="{68CDCF47-3919-4B64-AF50-EE33AA51D80C}"/>
                </a:ext>
              </a:extLst>
            </p:cNvPr>
            <p:cNvCxnSpPr>
              <a:cxnSpLocks/>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C2140F54-98B2-43FE-BD87-CAC51DFE19D3}"/>
                </a:ext>
              </a:extLst>
            </p:cNvPr>
            <p:cNvCxnSpPr>
              <a:cxnSpLocks/>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430" name="Picture Placeholder 2">
            <a:extLst>
              <a:ext uri="{FF2B5EF4-FFF2-40B4-BE49-F238E27FC236}">
                <a16:creationId xmlns:a16="http://schemas.microsoft.com/office/drawing/2014/main" id="{C050FD47-85FC-44C2-A9A3-A1FB053F000A}"/>
              </a:ext>
            </a:extLst>
          </p:cNvPr>
          <p:cNvSpPr>
            <a:spLocks noGrp="1"/>
          </p:cNvSpPr>
          <p:nvPr>
            <p:ph type="pic" sz="quarter" idx="43" hasCustomPrompt="1"/>
          </p:nvPr>
        </p:nvSpPr>
        <p:spPr>
          <a:xfrm>
            <a:off x="4950467" y="980402"/>
            <a:ext cx="3250956" cy="3254328"/>
          </a:xfrm>
          <a:prstGeom prst="ellipse">
            <a:avLst/>
          </a:prstGeom>
          <a:solidFill>
            <a:schemeClr val="bg1">
              <a:lumMod val="95000"/>
            </a:schemeClr>
          </a:solidFill>
        </p:spPr>
        <p:txBody>
          <a:bodyPr anchor="ctr"/>
          <a:lstStyle>
            <a:lvl1pPr marL="0" marR="0" indent="0" algn="ctr" defTabSz="685835" rtl="0" eaLnBrk="1" fontAlgn="auto" latinLnBrk="0" hangingPunct="1">
              <a:lnSpc>
                <a:spcPct val="100000"/>
              </a:lnSpc>
              <a:spcBef>
                <a:spcPct val="20000"/>
              </a:spcBef>
              <a:spcAft>
                <a:spcPts val="0"/>
              </a:spcAft>
              <a:buClrTx/>
              <a:buSzTx/>
              <a:buFont typeface="Arial" pitchFamily="34" charset="0"/>
              <a:buNone/>
              <a:tabLst/>
              <a:defRPr sz="9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32" name="Arc 431">
            <a:extLst>
              <a:ext uri="{FF2B5EF4-FFF2-40B4-BE49-F238E27FC236}">
                <a16:creationId xmlns:a16="http://schemas.microsoft.com/office/drawing/2014/main" id="{4B9AAF35-AB2B-4044-875F-9A7377BE392A}"/>
              </a:ext>
            </a:extLst>
          </p:cNvPr>
          <p:cNvSpPr/>
          <p:nvPr userDrawn="1"/>
        </p:nvSpPr>
        <p:spPr>
          <a:xfrm>
            <a:off x="4740471" y="770393"/>
            <a:ext cx="3670948" cy="3674347"/>
          </a:xfrm>
          <a:prstGeom prst="arc">
            <a:avLst>
              <a:gd name="adj1" fmla="val 12493243"/>
              <a:gd name="adj2" fmla="val 8891088"/>
            </a:avLst>
          </a:prstGeom>
          <a:ln w="25400">
            <a:solidFill>
              <a:schemeClr val="bg1"/>
            </a:solidFill>
            <a:headEnd type="non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Tree>
    <p:extLst>
      <p:ext uri="{BB962C8B-B14F-4D97-AF65-F5344CB8AC3E}">
        <p14:creationId xmlns:p14="http://schemas.microsoft.com/office/powerpoint/2010/main" val="3866178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49593"/>
            <a:ext cx="8679898" cy="543688"/>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467751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6"/>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6"/>
          <p:cNvSpPr txBox="1">
            <a:spLocks noGrp="1"/>
          </p:cNvSpPr>
          <p:nvPr>
            <p:ph type="body" idx="1"/>
          </p:nvPr>
        </p:nvSpPr>
        <p:spPr>
          <a:xfrm>
            <a:off x="457200" y="1201262"/>
            <a:ext cx="4038600" cy="3397616"/>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26"/>
          <p:cNvSpPr txBox="1">
            <a:spLocks noGrp="1"/>
          </p:cNvSpPr>
          <p:nvPr>
            <p:ph type="body" idx="2"/>
          </p:nvPr>
        </p:nvSpPr>
        <p:spPr>
          <a:xfrm>
            <a:off x="4648200" y="1201262"/>
            <a:ext cx="4038600" cy="3397616"/>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26"/>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6"/>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6"/>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92695"/>
            <a:ext cx="8679898" cy="543688"/>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8" y="849479"/>
            <a:ext cx="2670575" cy="4055673"/>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4" name="Rounded Rectangle 3"/>
          <p:cNvSpPr/>
          <p:nvPr userDrawn="1"/>
        </p:nvSpPr>
        <p:spPr>
          <a:xfrm>
            <a:off x="398950" y="1011561"/>
            <a:ext cx="115401" cy="376488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sp>
        <p:nvSpPr>
          <p:cNvPr id="5" name="Half Frame 4"/>
          <p:cNvSpPr/>
          <p:nvPr userDrawn="1"/>
        </p:nvSpPr>
        <p:spPr>
          <a:xfrm rot="5400000">
            <a:off x="2292645" y="958614"/>
            <a:ext cx="514863"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217688"/>
            <a:ext cx="1674186" cy="415498"/>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Resize without losing quality</a:t>
            </a:r>
            <a:endParaRPr lang="ko-KR" altLang="en-US" sz="105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1585790"/>
            <a:ext cx="1674186" cy="577081"/>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Change Fill Color &amp;</a:t>
            </a:r>
          </a:p>
          <a:p>
            <a:r>
              <a:rPr lang="en-US" altLang="ko-KR" sz="1050" b="1" dirty="0">
                <a:solidFill>
                  <a:schemeClr val="bg1"/>
                </a:solidFill>
                <a:latin typeface="Arial" pitchFamily="34" charset="0"/>
                <a:cs typeface="Arial" pitchFamily="34" charset="0"/>
              </a:rPr>
              <a:t>Line Color</a:t>
            </a:r>
            <a:endParaRPr lang="ko-KR" altLang="en-US" sz="105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4348928"/>
            <a:ext cx="1674000" cy="253916"/>
          </a:xfrm>
          <a:prstGeom prst="rect">
            <a:avLst/>
          </a:prstGeom>
          <a:noFill/>
        </p:spPr>
        <p:txBody>
          <a:bodyPr wrap="square" rtlCol="0" anchor="ctr">
            <a:spAutoFit/>
          </a:bodyPr>
          <a:lstStyle/>
          <a:p>
            <a:r>
              <a:rPr lang="en-US" altLang="ko-KR" sz="1050" dirty="0">
                <a:solidFill>
                  <a:schemeClr val="bg1"/>
                </a:solidFill>
                <a:latin typeface="Arial" pitchFamily="34" charset="0"/>
                <a:cs typeface="Arial" pitchFamily="34" charset="0"/>
              </a:rPr>
              <a:t>www.allppt.com</a:t>
            </a:r>
            <a:endParaRPr lang="ko-KR" altLang="en-US" sz="105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3329773"/>
            <a:ext cx="2037972" cy="1061829"/>
          </a:xfrm>
          <a:prstGeom prst="rect">
            <a:avLst/>
          </a:prstGeom>
          <a:noFill/>
        </p:spPr>
        <p:txBody>
          <a:bodyPr wrap="square" rtlCol="0" anchor="ctr">
            <a:spAutoFit/>
          </a:bodyPr>
          <a:lstStyle/>
          <a:p>
            <a:r>
              <a:rPr lang="en-US" altLang="ko-KR" sz="2100" b="1" dirty="0">
                <a:solidFill>
                  <a:schemeClr val="bg1"/>
                </a:solidFill>
                <a:latin typeface="+mn-lt"/>
                <a:ea typeface="+mn-ea"/>
                <a:cs typeface="Arial" pitchFamily="34" charset="0"/>
              </a:rPr>
              <a:t>FREE </a:t>
            </a:r>
          </a:p>
          <a:p>
            <a:r>
              <a:rPr lang="en-US" altLang="ko-KR" sz="21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131321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7"/>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7"/>
          <p:cNvSpPr txBox="1">
            <a:spLocks noGrp="1"/>
          </p:cNvSpPr>
          <p:nvPr>
            <p:ph type="body" idx="1"/>
          </p:nvPr>
        </p:nvSpPr>
        <p:spPr>
          <a:xfrm>
            <a:off x="457200" y="1152401"/>
            <a:ext cx="4040188" cy="48026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27"/>
          <p:cNvSpPr txBox="1">
            <a:spLocks noGrp="1"/>
          </p:cNvSpPr>
          <p:nvPr>
            <p:ph type="body" idx="2"/>
          </p:nvPr>
        </p:nvSpPr>
        <p:spPr>
          <a:xfrm>
            <a:off x="457200" y="1632667"/>
            <a:ext cx="4040188" cy="296621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27"/>
          <p:cNvSpPr txBox="1">
            <a:spLocks noGrp="1"/>
          </p:cNvSpPr>
          <p:nvPr>
            <p:ph type="body" idx="3"/>
          </p:nvPr>
        </p:nvSpPr>
        <p:spPr>
          <a:xfrm>
            <a:off x="4645033" y="1152401"/>
            <a:ext cx="4041775" cy="48026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27"/>
          <p:cNvSpPr txBox="1">
            <a:spLocks noGrp="1"/>
          </p:cNvSpPr>
          <p:nvPr>
            <p:ph type="body" idx="4"/>
          </p:nvPr>
        </p:nvSpPr>
        <p:spPr>
          <a:xfrm>
            <a:off x="4645033" y="1632667"/>
            <a:ext cx="4041775" cy="296621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27"/>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7"/>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7"/>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8"/>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8"/>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8"/>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8"/>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29"/>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9"/>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9"/>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30"/>
          <p:cNvSpPr txBox="1">
            <a:spLocks noGrp="1"/>
          </p:cNvSpPr>
          <p:nvPr>
            <p:ph type="title"/>
          </p:nvPr>
        </p:nvSpPr>
        <p:spPr>
          <a:xfrm>
            <a:off x="457209" y="204981"/>
            <a:ext cx="3008313" cy="87234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0"/>
          <p:cNvSpPr txBox="1">
            <a:spLocks noGrp="1"/>
          </p:cNvSpPr>
          <p:nvPr>
            <p:ph type="body" idx="1"/>
          </p:nvPr>
        </p:nvSpPr>
        <p:spPr>
          <a:xfrm>
            <a:off x="3575050" y="204977"/>
            <a:ext cx="5111750" cy="43939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5" name="Google Shape;65;p30"/>
          <p:cNvSpPr txBox="1">
            <a:spLocks noGrp="1"/>
          </p:cNvSpPr>
          <p:nvPr>
            <p:ph type="body" idx="2"/>
          </p:nvPr>
        </p:nvSpPr>
        <p:spPr>
          <a:xfrm>
            <a:off x="457209" y="1077326"/>
            <a:ext cx="3008313" cy="352155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6" name="Google Shape;66;p30"/>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0"/>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0"/>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31"/>
          <p:cNvSpPr txBox="1">
            <a:spLocks noGrp="1"/>
          </p:cNvSpPr>
          <p:nvPr>
            <p:ph type="title"/>
          </p:nvPr>
        </p:nvSpPr>
        <p:spPr>
          <a:xfrm>
            <a:off x="1792288" y="3603784"/>
            <a:ext cx="5486400" cy="42544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1"/>
          <p:cNvSpPr>
            <a:spLocks noGrp="1"/>
          </p:cNvSpPr>
          <p:nvPr>
            <p:ph type="pic" idx="2"/>
          </p:nvPr>
        </p:nvSpPr>
        <p:spPr>
          <a:xfrm>
            <a:off x="1792288" y="460007"/>
            <a:ext cx="5486400" cy="3088958"/>
          </a:xfrm>
          <a:prstGeom prst="rect">
            <a:avLst/>
          </a:prstGeom>
          <a:noFill/>
          <a:ln>
            <a:noFill/>
          </a:ln>
        </p:spPr>
      </p:sp>
      <p:sp>
        <p:nvSpPr>
          <p:cNvPr id="72" name="Google Shape;72;p31"/>
          <p:cNvSpPr txBox="1">
            <a:spLocks noGrp="1"/>
          </p:cNvSpPr>
          <p:nvPr>
            <p:ph type="body" idx="1"/>
          </p:nvPr>
        </p:nvSpPr>
        <p:spPr>
          <a:xfrm>
            <a:off x="1792288" y="4029235"/>
            <a:ext cx="5486400" cy="60420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3" name="Google Shape;73;p31"/>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1"/>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1"/>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1" descr="fiap_elemento1.png"/>
          <p:cNvPicPr preferRelativeResize="0"/>
          <p:nvPr/>
        </p:nvPicPr>
        <p:blipFill rotWithShape="1">
          <a:blip r:embed="rId13">
            <a:alphaModFix/>
          </a:blip>
          <a:srcRect/>
          <a:stretch/>
        </p:blipFill>
        <p:spPr>
          <a:xfrm>
            <a:off x="25400" y="102484"/>
            <a:ext cx="9144000" cy="5143500"/>
          </a:xfrm>
          <a:prstGeom prst="rect">
            <a:avLst/>
          </a:prstGeom>
          <a:noFill/>
          <a:ln>
            <a:noFill/>
          </a:ln>
        </p:spPr>
      </p:pic>
      <p:sp>
        <p:nvSpPr>
          <p:cNvPr id="11" name="Google Shape;11;p21"/>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21"/>
          <p:cNvSpPr txBox="1">
            <a:spLocks noGrp="1"/>
          </p:cNvSpPr>
          <p:nvPr>
            <p:ph type="body" idx="1"/>
          </p:nvPr>
        </p:nvSpPr>
        <p:spPr>
          <a:xfrm>
            <a:off x="457200" y="1201262"/>
            <a:ext cx="8229600" cy="3397616"/>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1"/>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pic>
        <p:nvPicPr>
          <p:cNvPr id="16" name="Google Shape;16;p21"/>
          <p:cNvPicPr preferRelativeResize="0"/>
          <p:nvPr/>
        </p:nvPicPr>
        <p:blipFill rotWithShape="1">
          <a:blip r:embed="rId14">
            <a:alphaModFix/>
          </a:blip>
          <a:srcRect/>
          <a:stretch/>
        </p:blipFill>
        <p:spPr>
          <a:xfrm>
            <a:off x="7866472" y="182871"/>
            <a:ext cx="460590" cy="125163"/>
          </a:xfrm>
          <a:prstGeom prst="rect">
            <a:avLst/>
          </a:prstGeom>
          <a:noFill/>
          <a:ln>
            <a:noFill/>
          </a:ln>
        </p:spPr>
      </p:pic>
      <p:pic>
        <p:nvPicPr>
          <p:cNvPr id="17" name="Google Shape;17;p21"/>
          <p:cNvPicPr preferRelativeResize="0"/>
          <p:nvPr/>
        </p:nvPicPr>
        <p:blipFill rotWithShape="1">
          <a:blip r:embed="rId15">
            <a:alphaModFix/>
          </a:blip>
          <a:srcRect l="25818" t="-13865"/>
          <a:stretch/>
        </p:blipFill>
        <p:spPr>
          <a:xfrm>
            <a:off x="8371490" y="208559"/>
            <a:ext cx="723328" cy="737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21926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92075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tiff"/></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5.tiff"/></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5.tif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79820" y="1072414"/>
            <a:ext cx="2046785" cy="2399480"/>
          </a:xfrm>
          <a:prstGeom prst="rect">
            <a:avLst/>
          </a:prstGeom>
        </p:spPr>
      </p:pic>
      <p:sp>
        <p:nvSpPr>
          <p:cNvPr id="7" name="TextBox 6"/>
          <p:cNvSpPr txBox="1"/>
          <p:nvPr/>
        </p:nvSpPr>
        <p:spPr>
          <a:xfrm>
            <a:off x="1" y="2192778"/>
            <a:ext cx="9144000" cy="630942"/>
          </a:xfrm>
          <a:prstGeom prst="rect">
            <a:avLst/>
          </a:prstGeom>
          <a:noFill/>
        </p:spPr>
        <p:txBody>
          <a:bodyPr wrap="square" rtlCol="0">
            <a:spAutoFit/>
          </a:bodyPr>
          <a:lstStyle/>
          <a:p>
            <a:pPr algn="ctr"/>
            <a:r>
              <a:rPr lang="en-US" sz="3500" dirty="0" err="1">
                <a:solidFill>
                  <a:srgbClr val="626E73"/>
                </a:solidFill>
                <a:latin typeface="Gotham HTF Light"/>
                <a:cs typeface="Gotham HTF Light"/>
              </a:rPr>
              <a:t>Armazenamento</a:t>
            </a:r>
            <a:endParaRPr lang="en-US" sz="3500" dirty="0">
              <a:solidFill>
                <a:srgbClr val="626E73"/>
              </a:solidFill>
              <a:latin typeface="Gotham HTF Light"/>
              <a:cs typeface="Gotham HTF Light"/>
            </a:endParaRPr>
          </a:p>
        </p:txBody>
      </p:sp>
      <p:pic>
        <p:nvPicPr>
          <p:cNvPr id="12" name="Imagem 1">
            <a:extLst>
              <a:ext uri="{FF2B5EF4-FFF2-40B4-BE49-F238E27FC236}">
                <a16:creationId xmlns:a16="http://schemas.microsoft.com/office/drawing/2014/main" id="{B6024C5A-9709-6E4D-BA70-04AEB204B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472" y="182871"/>
            <a:ext cx="460590" cy="125163"/>
          </a:xfrm>
          <a:prstGeom prst="rect">
            <a:avLst/>
          </a:prstGeom>
        </p:spPr>
      </p:pic>
      <p:pic>
        <p:nvPicPr>
          <p:cNvPr id="13" name="Imagem 12">
            <a:extLst>
              <a:ext uri="{FF2B5EF4-FFF2-40B4-BE49-F238E27FC236}">
                <a16:creationId xmlns:a16="http://schemas.microsoft.com/office/drawing/2014/main" id="{63C1CFEB-E466-8B46-AAEF-311D93E21CB9}"/>
              </a:ext>
            </a:extLst>
          </p:cNvPr>
          <p:cNvPicPr>
            <a:picLocks noChangeAspect="1"/>
          </p:cNvPicPr>
          <p:nvPr/>
        </p:nvPicPr>
        <p:blipFill rotWithShape="1">
          <a:blip r:embed="rId4"/>
          <a:srcRect l="25818" t="-13865" b="-1"/>
          <a:stretch/>
        </p:blipFill>
        <p:spPr>
          <a:xfrm>
            <a:off x="8371490" y="208559"/>
            <a:ext cx="723328" cy="73785"/>
          </a:xfrm>
          <a:prstGeom prst="rect">
            <a:avLst/>
          </a:prstGeom>
        </p:spPr>
      </p:pic>
      <p:pic>
        <p:nvPicPr>
          <p:cNvPr id="2" name="Picture 2" descr="AWS gratuito: Nível gratuito AWS Amazon | MANDIC">
            <a:extLst>
              <a:ext uri="{FF2B5EF4-FFF2-40B4-BE49-F238E27FC236}">
                <a16:creationId xmlns:a16="http://schemas.microsoft.com/office/drawing/2014/main" id="{34E130CB-20BE-4E1C-4D3A-186BD381F0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8385" y="523486"/>
            <a:ext cx="2907680" cy="1453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82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813A3E7-979C-BEC1-9192-1976EB2FC5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557" y="1091133"/>
            <a:ext cx="1298325" cy="155799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4780149" y="2649123"/>
            <a:ext cx="3255892"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(10’)</a:t>
            </a: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Criando Primeiro Bucket</a:t>
            </a:r>
          </a:p>
        </p:txBody>
      </p:sp>
    </p:spTree>
    <p:extLst>
      <p:ext uri="{BB962C8B-B14F-4D97-AF65-F5344CB8AC3E}">
        <p14:creationId xmlns:p14="http://schemas.microsoft.com/office/powerpoint/2010/main" val="91671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813A3E7-979C-BEC1-9192-1976EB2FC5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557" y="1091133"/>
            <a:ext cx="1298325" cy="155799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4780149" y="2649123"/>
            <a:ext cx="3255892"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Versionamento de Objetos</a:t>
            </a:r>
          </a:p>
        </p:txBody>
      </p:sp>
    </p:spTree>
    <p:extLst>
      <p:ext uri="{BB962C8B-B14F-4D97-AF65-F5344CB8AC3E}">
        <p14:creationId xmlns:p14="http://schemas.microsoft.com/office/powerpoint/2010/main" val="131189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1" y="640113"/>
            <a:ext cx="3255892"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Versionamento de Objetos</a:t>
            </a:r>
          </a:p>
        </p:txBody>
      </p:sp>
      <p:pic>
        <p:nvPicPr>
          <p:cNvPr id="3" name="Picture 2" descr="AWS gratuito: Nível gratuito AWS Amazon | MANDIC">
            <a:extLst>
              <a:ext uri="{FF2B5EF4-FFF2-40B4-BE49-F238E27FC236}">
                <a16:creationId xmlns:a16="http://schemas.microsoft.com/office/drawing/2014/main" id="{2928E238-8419-AE51-7405-F8B417311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6">
            <a:extLst>
              <a:ext uri="{FF2B5EF4-FFF2-40B4-BE49-F238E27FC236}">
                <a16:creationId xmlns:a16="http://schemas.microsoft.com/office/drawing/2014/main" id="{1C583611-9B52-98C2-2FEF-5E1821F1110C}"/>
              </a:ext>
            </a:extLst>
          </p:cNvPr>
          <p:cNvSpPr txBox="1"/>
          <p:nvPr/>
        </p:nvSpPr>
        <p:spPr>
          <a:xfrm>
            <a:off x="1383123" y="1291811"/>
            <a:ext cx="6695097" cy="1633825"/>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a:buChar char="•"/>
            </a:pPr>
            <a:r>
              <a:rPr lang="pt-BR" sz="1100" i="0" u="none" strike="noStrike" cap="none" dirty="0">
                <a:solidFill>
                  <a:srgbClr val="626E73"/>
                </a:solidFill>
                <a:latin typeface="Roboto Light"/>
                <a:ea typeface="Roboto Light"/>
                <a:cs typeface="Roboto Light"/>
              </a:rPr>
              <a:t>Versionamento no </a:t>
            </a:r>
            <a:r>
              <a:rPr lang="pt-BR" sz="1100" i="0" u="none" strike="noStrike" cap="none" dirty="0" err="1">
                <a:solidFill>
                  <a:srgbClr val="626E73"/>
                </a:solidFill>
                <a:latin typeface="Roboto Light"/>
                <a:ea typeface="Roboto Light"/>
                <a:cs typeface="Roboto Light"/>
              </a:rPr>
              <a:t>Amazon</a:t>
            </a:r>
            <a:r>
              <a:rPr lang="pt-BR" sz="1100" i="0" u="none" strike="noStrike" cap="none" dirty="0">
                <a:solidFill>
                  <a:srgbClr val="626E73"/>
                </a:solidFill>
                <a:latin typeface="Roboto Light"/>
                <a:ea typeface="Roboto Light"/>
                <a:cs typeface="Roboto Light"/>
              </a:rPr>
              <a:t> S3 é um meio de manter diversas variantes de um objeto no mesmo </a:t>
            </a:r>
            <a:r>
              <a:rPr lang="pt-BR" sz="1100" i="0" u="none" strike="noStrike" cap="none" dirty="0" err="1">
                <a:solidFill>
                  <a:srgbClr val="626E73"/>
                </a:solidFill>
                <a:latin typeface="Roboto Light"/>
                <a:ea typeface="Roboto Light"/>
                <a:cs typeface="Roboto Light"/>
              </a:rPr>
              <a:t>bucket</a:t>
            </a:r>
            <a:r>
              <a:rPr lang="pt-BR" sz="1100" i="0" u="none" strike="noStrike" cap="none" dirty="0">
                <a:solidFill>
                  <a:srgbClr val="626E73"/>
                </a:solidFill>
                <a:latin typeface="Roboto Light"/>
                <a:ea typeface="Roboto Light"/>
                <a:cs typeface="Roboto Light"/>
              </a:rPr>
              <a:t>.</a:t>
            </a:r>
          </a:p>
          <a:p>
            <a:pPr marL="171450" indent="-171450">
              <a:lnSpc>
                <a:spcPct val="130000"/>
              </a:lnSpc>
              <a:buSzPts val="1100"/>
              <a:buFont typeface="Arial"/>
              <a:buChar char="•"/>
            </a:pPr>
            <a:r>
              <a:rPr lang="pt-BR" sz="1100" i="0" u="none" strike="noStrike" cap="none" dirty="0">
                <a:solidFill>
                  <a:srgbClr val="626E73"/>
                </a:solidFill>
                <a:latin typeface="Roboto Light"/>
                <a:ea typeface="Roboto Light"/>
                <a:cs typeface="Roboto Light"/>
              </a:rPr>
              <a:t>Você pode usar o recurso S3 </a:t>
            </a:r>
            <a:r>
              <a:rPr lang="pt-BR" sz="1100" i="0" u="none" strike="noStrike" cap="none" dirty="0" err="1">
                <a:solidFill>
                  <a:srgbClr val="626E73"/>
                </a:solidFill>
                <a:latin typeface="Roboto Light"/>
                <a:ea typeface="Roboto Light"/>
                <a:cs typeface="Roboto Light"/>
              </a:rPr>
              <a:t>Versioning</a:t>
            </a:r>
            <a:r>
              <a:rPr lang="pt-BR" sz="1100" i="0" u="none" strike="noStrike" cap="none" dirty="0">
                <a:solidFill>
                  <a:srgbClr val="626E73"/>
                </a:solidFill>
                <a:latin typeface="Roboto Light"/>
                <a:ea typeface="Roboto Light"/>
                <a:cs typeface="Roboto Light"/>
              </a:rPr>
              <a:t> para preservar, recuperar e restaurar todas as versões de cada objeto armazenado em seus </a:t>
            </a:r>
            <a:r>
              <a:rPr lang="pt-BR" sz="1100" i="0" u="none" strike="noStrike" cap="none" dirty="0" err="1">
                <a:solidFill>
                  <a:srgbClr val="626E73"/>
                </a:solidFill>
                <a:latin typeface="Roboto Light"/>
                <a:ea typeface="Roboto Light"/>
                <a:cs typeface="Roboto Light"/>
              </a:rPr>
              <a:t>buckets</a:t>
            </a:r>
            <a:r>
              <a:rPr lang="pt-BR" sz="1100" i="0" u="none" strike="noStrike" cap="none" dirty="0">
                <a:solidFill>
                  <a:srgbClr val="626E73"/>
                </a:solidFill>
                <a:latin typeface="Roboto Light"/>
                <a:ea typeface="Roboto Light"/>
                <a:cs typeface="Roboto Light"/>
              </a:rPr>
              <a:t>.</a:t>
            </a:r>
          </a:p>
          <a:p>
            <a:pPr marL="171450" indent="-171450">
              <a:lnSpc>
                <a:spcPct val="130000"/>
              </a:lnSpc>
              <a:buSzPts val="1100"/>
              <a:buFont typeface="Arial"/>
              <a:buChar char="•"/>
            </a:pPr>
            <a:r>
              <a:rPr lang="pt-BR" sz="1100" i="0" u="none" strike="noStrike" cap="none" dirty="0" err="1">
                <a:solidFill>
                  <a:srgbClr val="626E73"/>
                </a:solidFill>
                <a:latin typeface="Roboto Light"/>
                <a:ea typeface="Roboto Light"/>
                <a:cs typeface="Roboto Light"/>
              </a:rPr>
              <a:t>Buckets</a:t>
            </a:r>
            <a:r>
              <a:rPr lang="pt-BR" sz="1100" i="0" u="none" strike="noStrike" cap="none" dirty="0">
                <a:solidFill>
                  <a:srgbClr val="626E73"/>
                </a:solidFill>
                <a:latin typeface="Roboto Light"/>
                <a:ea typeface="Roboto Light"/>
                <a:cs typeface="Roboto Light"/>
              </a:rPr>
              <a:t> com versionamento habilitado podem ajudar a recuperar objetos de uma exclusão ou substituição acidental. </a:t>
            </a:r>
          </a:p>
          <a:p>
            <a:pPr marL="171450" indent="-171450">
              <a:lnSpc>
                <a:spcPct val="130000"/>
              </a:lnSpc>
              <a:buSzPts val="1100"/>
              <a:buFont typeface="Arial"/>
              <a:buChar char="•"/>
            </a:pPr>
            <a:r>
              <a:rPr lang="pt-BR" sz="1100" i="0" u="none" strike="noStrike" cap="none" dirty="0">
                <a:solidFill>
                  <a:srgbClr val="626E73"/>
                </a:solidFill>
                <a:latin typeface="Roboto Light"/>
                <a:ea typeface="Roboto Light"/>
                <a:cs typeface="Roboto Light"/>
              </a:rPr>
              <a:t>se você excluir um objeto, o </a:t>
            </a:r>
            <a:r>
              <a:rPr lang="pt-BR" sz="1100" i="0" u="none" strike="noStrike" cap="none" dirty="0" err="1">
                <a:solidFill>
                  <a:srgbClr val="626E73"/>
                </a:solidFill>
                <a:latin typeface="Roboto Light"/>
                <a:ea typeface="Roboto Light"/>
                <a:cs typeface="Roboto Light"/>
              </a:rPr>
              <a:t>Amazon</a:t>
            </a:r>
            <a:r>
              <a:rPr lang="pt-BR" sz="1100" i="0" u="none" strike="noStrike" cap="none" dirty="0">
                <a:solidFill>
                  <a:srgbClr val="626E73"/>
                </a:solidFill>
                <a:latin typeface="Roboto Light"/>
                <a:ea typeface="Roboto Light"/>
                <a:cs typeface="Roboto Light"/>
              </a:rPr>
              <a:t> S3 inserirá um marcador de exclusão em vez de remover o objeto permanentemente. </a:t>
            </a:r>
          </a:p>
        </p:txBody>
      </p:sp>
      <p:pic>
        <p:nvPicPr>
          <p:cNvPr id="7" name="Imagem 6">
            <a:extLst>
              <a:ext uri="{FF2B5EF4-FFF2-40B4-BE49-F238E27FC236}">
                <a16:creationId xmlns:a16="http://schemas.microsoft.com/office/drawing/2014/main" id="{6BBF5D04-8DF7-2048-920A-1C4E0E3BBF79}"/>
              </a:ext>
            </a:extLst>
          </p:cNvPr>
          <p:cNvPicPr>
            <a:picLocks noChangeAspect="1"/>
          </p:cNvPicPr>
          <p:nvPr/>
        </p:nvPicPr>
        <p:blipFill>
          <a:blip r:embed="rId4"/>
          <a:stretch>
            <a:fillRect/>
          </a:stretch>
        </p:blipFill>
        <p:spPr>
          <a:xfrm>
            <a:off x="5174428" y="2976733"/>
            <a:ext cx="2115502" cy="1549653"/>
          </a:xfrm>
          <a:prstGeom prst="rect">
            <a:avLst/>
          </a:prstGeom>
        </p:spPr>
      </p:pic>
      <p:sp>
        <p:nvSpPr>
          <p:cNvPr id="10" name="CaixaDeTexto 9">
            <a:extLst>
              <a:ext uri="{FF2B5EF4-FFF2-40B4-BE49-F238E27FC236}">
                <a16:creationId xmlns:a16="http://schemas.microsoft.com/office/drawing/2014/main" id="{FFD090D3-BAD1-66FF-FE62-EE7AA0C3A59C}"/>
              </a:ext>
            </a:extLst>
          </p:cNvPr>
          <p:cNvSpPr txBox="1"/>
          <p:nvPr/>
        </p:nvSpPr>
        <p:spPr>
          <a:xfrm>
            <a:off x="1563361" y="3751559"/>
            <a:ext cx="4582756" cy="600164"/>
          </a:xfrm>
          <a:prstGeom prst="rect">
            <a:avLst/>
          </a:prstGeom>
          <a:noFill/>
        </p:spPr>
        <p:txBody>
          <a:bodyPr wrap="square">
            <a:spAutoFit/>
          </a:bodyPr>
          <a:lstStyle/>
          <a:p>
            <a:r>
              <a:rPr lang="pt-BR" sz="1100" dirty="0">
                <a:solidFill>
                  <a:srgbClr val="626E73"/>
                </a:solidFill>
                <a:latin typeface="Roboto Light"/>
                <a:ea typeface="Roboto Light"/>
              </a:rPr>
              <a:t>A figura ao lado mostra que o </a:t>
            </a:r>
            <a:r>
              <a:rPr lang="pt-BR" sz="1100" dirty="0" err="1">
                <a:solidFill>
                  <a:srgbClr val="626E73"/>
                </a:solidFill>
                <a:latin typeface="Roboto Light"/>
                <a:ea typeface="Roboto Light"/>
              </a:rPr>
              <a:t>Amazon</a:t>
            </a:r>
            <a:r>
              <a:rPr lang="pt-BR" sz="1100" dirty="0">
                <a:solidFill>
                  <a:srgbClr val="626E73"/>
                </a:solidFill>
                <a:latin typeface="Roboto Light"/>
                <a:ea typeface="Roboto Light"/>
              </a:rPr>
              <a:t> S3 adiciona um ID de versão exclusivo a um objeto quando ele é adicionado a um </a:t>
            </a:r>
            <a:r>
              <a:rPr lang="pt-BR" sz="1100" dirty="0" err="1">
                <a:solidFill>
                  <a:srgbClr val="626E73"/>
                </a:solidFill>
                <a:latin typeface="Roboto Light"/>
                <a:ea typeface="Roboto Light"/>
              </a:rPr>
              <a:t>bucket</a:t>
            </a:r>
            <a:r>
              <a:rPr lang="pt-BR" sz="1100" dirty="0">
                <a:solidFill>
                  <a:srgbClr val="626E73"/>
                </a:solidFill>
                <a:latin typeface="Roboto Light"/>
                <a:ea typeface="Roboto Light"/>
              </a:rPr>
              <a:t> com versionamento habilitado.</a:t>
            </a:r>
            <a:endParaRPr lang="en-US" sz="1100" dirty="0">
              <a:solidFill>
                <a:srgbClr val="626E73"/>
              </a:solidFill>
              <a:latin typeface="Roboto Light"/>
              <a:ea typeface="Roboto Light"/>
            </a:endParaRPr>
          </a:p>
        </p:txBody>
      </p:sp>
    </p:spTree>
    <p:extLst>
      <p:ext uri="{BB962C8B-B14F-4D97-AF65-F5344CB8AC3E}">
        <p14:creationId xmlns:p14="http://schemas.microsoft.com/office/powerpoint/2010/main" val="295676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2513"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Versionamento de Objetos (Bucket)</a:t>
            </a:r>
          </a:p>
        </p:txBody>
      </p:sp>
      <p:pic>
        <p:nvPicPr>
          <p:cNvPr id="3" name="Picture 2" descr="AWS gratuito: Nível gratuito AWS Amazon | MANDIC">
            <a:extLst>
              <a:ext uri="{FF2B5EF4-FFF2-40B4-BE49-F238E27FC236}">
                <a16:creationId xmlns:a16="http://schemas.microsoft.com/office/drawing/2014/main" id="{2928E238-8419-AE51-7405-F8B417311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6">
            <a:extLst>
              <a:ext uri="{FF2B5EF4-FFF2-40B4-BE49-F238E27FC236}">
                <a16:creationId xmlns:a16="http://schemas.microsoft.com/office/drawing/2014/main" id="{1C583611-9B52-98C2-2FEF-5E1821F1110C}"/>
              </a:ext>
            </a:extLst>
          </p:cNvPr>
          <p:cNvSpPr txBox="1"/>
          <p:nvPr/>
        </p:nvSpPr>
        <p:spPr>
          <a:xfrm>
            <a:off x="1436911" y="1474691"/>
            <a:ext cx="6695097" cy="1870813"/>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panose="020B0604020202020204" pitchFamily="34" charset="0"/>
              <a:buChar char="•"/>
            </a:pPr>
            <a:r>
              <a:rPr lang="pt-BR" sz="1100" b="1" i="0" u="none" strike="noStrike" cap="none" dirty="0">
                <a:solidFill>
                  <a:srgbClr val="626E73"/>
                </a:solidFill>
                <a:latin typeface="Roboto Light"/>
                <a:ea typeface="Roboto Light"/>
                <a:cs typeface="Roboto Light"/>
              </a:rPr>
              <a:t>Os </a:t>
            </a:r>
            <a:r>
              <a:rPr lang="pt-BR" sz="1100" b="1" i="0" u="none" strike="noStrike" cap="none" dirty="0" err="1">
                <a:solidFill>
                  <a:srgbClr val="626E73"/>
                </a:solidFill>
                <a:latin typeface="Roboto Light"/>
                <a:ea typeface="Roboto Light"/>
                <a:cs typeface="Roboto Light"/>
              </a:rPr>
              <a:t>buckets</a:t>
            </a:r>
            <a:r>
              <a:rPr lang="pt-BR" sz="1100" b="1" i="0" u="none" strike="noStrike" cap="none" dirty="0">
                <a:solidFill>
                  <a:srgbClr val="626E73"/>
                </a:solidFill>
                <a:latin typeface="Roboto Light"/>
                <a:ea typeface="Roboto Light"/>
                <a:cs typeface="Roboto Light"/>
              </a:rPr>
              <a:t> podem estar em um dos três estados: </a:t>
            </a:r>
          </a:p>
          <a:p>
            <a:pPr>
              <a:lnSpc>
                <a:spcPct val="130000"/>
              </a:lnSpc>
              <a:buSzPts val="1100"/>
            </a:pPr>
            <a:r>
              <a:rPr lang="pt-BR" sz="1100" b="1" dirty="0">
                <a:solidFill>
                  <a:srgbClr val="626E73"/>
                </a:solidFill>
                <a:latin typeface="Roboto Light"/>
                <a:ea typeface="Roboto Light"/>
                <a:cs typeface="Roboto Light"/>
              </a:rPr>
              <a:t>	</a:t>
            </a:r>
            <a:r>
              <a:rPr lang="pt-BR" sz="1100" i="0" u="none" strike="noStrike" cap="none" dirty="0">
                <a:solidFill>
                  <a:srgbClr val="626E73"/>
                </a:solidFill>
                <a:latin typeface="Roboto Light"/>
                <a:ea typeface="Roboto Light"/>
                <a:cs typeface="Roboto Light"/>
              </a:rPr>
              <a:t>Não </a:t>
            </a:r>
            <a:r>
              <a:rPr lang="pt-BR" sz="1100" i="0" u="none" strike="noStrike" cap="none" dirty="0" err="1">
                <a:solidFill>
                  <a:srgbClr val="626E73"/>
                </a:solidFill>
                <a:latin typeface="Roboto Light"/>
                <a:ea typeface="Roboto Light"/>
                <a:cs typeface="Roboto Light"/>
              </a:rPr>
              <a:t>versionado</a:t>
            </a:r>
            <a:r>
              <a:rPr lang="pt-BR" sz="1100" i="0" u="none" strike="noStrike" cap="none" dirty="0">
                <a:solidFill>
                  <a:srgbClr val="626E73"/>
                </a:solidFill>
                <a:latin typeface="Roboto Light"/>
                <a:ea typeface="Roboto Light"/>
                <a:cs typeface="Roboto Light"/>
              </a:rPr>
              <a:t> (o padrão)</a:t>
            </a:r>
          </a:p>
          <a:p>
            <a:pPr>
              <a:lnSpc>
                <a:spcPct val="130000"/>
              </a:lnSpc>
              <a:buSzPts val="1100"/>
            </a:pPr>
            <a:r>
              <a:rPr lang="pt-BR" sz="1100" dirty="0">
                <a:solidFill>
                  <a:srgbClr val="626E73"/>
                </a:solidFill>
                <a:latin typeface="Roboto Light"/>
                <a:ea typeface="Roboto Light"/>
                <a:cs typeface="Roboto Light"/>
              </a:rPr>
              <a:t>	</a:t>
            </a:r>
            <a:r>
              <a:rPr lang="pt-BR" sz="1100" i="0" u="none" strike="noStrike" cap="none" dirty="0">
                <a:solidFill>
                  <a:srgbClr val="626E73"/>
                </a:solidFill>
                <a:latin typeface="Roboto Light"/>
                <a:ea typeface="Roboto Light"/>
                <a:cs typeface="Roboto Light"/>
              </a:rPr>
              <a:t>Habilitado para versão</a:t>
            </a:r>
          </a:p>
          <a:p>
            <a:pPr>
              <a:lnSpc>
                <a:spcPct val="130000"/>
              </a:lnSpc>
              <a:buSzPts val="1100"/>
            </a:pPr>
            <a:r>
              <a:rPr lang="pt-BR" sz="1100" dirty="0">
                <a:solidFill>
                  <a:srgbClr val="626E73"/>
                </a:solidFill>
                <a:latin typeface="Roboto Light"/>
                <a:ea typeface="Roboto Light"/>
                <a:cs typeface="Roboto Light"/>
              </a:rPr>
              <a:t>	</a:t>
            </a:r>
            <a:r>
              <a:rPr lang="pt-BR" sz="1100" i="0" u="none" strike="noStrike" cap="none" dirty="0">
                <a:solidFill>
                  <a:srgbClr val="626E73"/>
                </a:solidFill>
                <a:latin typeface="Roboto Light"/>
                <a:ea typeface="Roboto Light"/>
                <a:cs typeface="Roboto Light"/>
              </a:rPr>
              <a:t>Com versionamento suspenso</a:t>
            </a:r>
          </a:p>
          <a:p>
            <a:pPr marL="171450" indent="-171450">
              <a:buFont typeface="Arial" panose="020B0604020202020204" pitchFamily="34" charset="0"/>
              <a:buChar char="•"/>
            </a:pPr>
            <a:r>
              <a:rPr lang="pt-BR" sz="1100" dirty="0">
                <a:solidFill>
                  <a:srgbClr val="626E73"/>
                </a:solidFill>
                <a:latin typeface="Roboto Light"/>
                <a:ea typeface="Roboto Light"/>
              </a:rPr>
              <a:t>Você habilita e suspende o versionamento no nível do </a:t>
            </a:r>
            <a:r>
              <a:rPr lang="pt-BR" sz="1100" dirty="0" err="1">
                <a:solidFill>
                  <a:srgbClr val="626E73"/>
                </a:solidFill>
                <a:latin typeface="Roboto Light"/>
                <a:ea typeface="Roboto Light"/>
              </a:rPr>
              <a:t>bucket</a:t>
            </a:r>
            <a:r>
              <a:rPr lang="pt-BR" sz="1100" dirty="0">
                <a:solidFill>
                  <a:srgbClr val="626E73"/>
                </a:solidFill>
                <a:latin typeface="Roboto Light"/>
                <a:ea typeface="Roboto Light"/>
              </a:rPr>
              <a:t>. </a:t>
            </a:r>
          </a:p>
          <a:p>
            <a:pPr marL="171450" indent="-171450">
              <a:buFont typeface="Arial" panose="020B0604020202020204" pitchFamily="34" charset="0"/>
              <a:buChar char="•"/>
            </a:pPr>
            <a:r>
              <a:rPr lang="pt-BR" sz="1100" b="1" dirty="0">
                <a:solidFill>
                  <a:srgbClr val="626E73"/>
                </a:solidFill>
                <a:latin typeface="Roboto Light"/>
                <a:ea typeface="Roboto Light"/>
              </a:rPr>
              <a:t>Depois que um </a:t>
            </a:r>
            <a:r>
              <a:rPr lang="pt-BR" sz="1100" b="1" dirty="0" err="1">
                <a:solidFill>
                  <a:srgbClr val="626E73"/>
                </a:solidFill>
                <a:latin typeface="Roboto Light"/>
                <a:ea typeface="Roboto Light"/>
              </a:rPr>
              <a:t>bucket</a:t>
            </a:r>
            <a:r>
              <a:rPr lang="pt-BR" sz="1100" b="1" dirty="0">
                <a:solidFill>
                  <a:srgbClr val="626E73"/>
                </a:solidFill>
                <a:latin typeface="Roboto Light"/>
                <a:ea typeface="Roboto Light"/>
              </a:rPr>
              <a:t> é habilitado para versionamento, ele nunca pode voltar a um estado sem versionamento</a:t>
            </a:r>
            <a:r>
              <a:rPr lang="pt-BR" sz="1100" dirty="0">
                <a:solidFill>
                  <a:srgbClr val="626E73"/>
                </a:solidFill>
                <a:latin typeface="Roboto Light"/>
                <a:ea typeface="Roboto Light"/>
              </a:rPr>
              <a:t>. Mas você pode suspender o versionamento nesse </a:t>
            </a:r>
            <a:r>
              <a:rPr lang="pt-BR" sz="1100" dirty="0" err="1">
                <a:solidFill>
                  <a:srgbClr val="626E73"/>
                </a:solidFill>
                <a:latin typeface="Roboto Light"/>
                <a:ea typeface="Roboto Light"/>
              </a:rPr>
              <a:t>bucket</a:t>
            </a:r>
            <a:endParaRPr lang="pt-BR" sz="1100" dirty="0">
              <a:solidFill>
                <a:srgbClr val="626E73"/>
              </a:solidFill>
              <a:latin typeface="Roboto Light"/>
              <a:ea typeface="Roboto Light"/>
            </a:endParaRPr>
          </a:p>
          <a:p>
            <a:pPr marL="171450" indent="-171450">
              <a:buFont typeface="Arial" panose="020B0604020202020204" pitchFamily="34" charset="0"/>
              <a:buChar char="•"/>
            </a:pPr>
            <a:r>
              <a:rPr lang="pt-BR" sz="1100" dirty="0">
                <a:solidFill>
                  <a:srgbClr val="626E73"/>
                </a:solidFill>
                <a:latin typeface="Roboto Light"/>
                <a:ea typeface="Roboto Light"/>
              </a:rPr>
              <a:t>O estado de versionamento aplica-se a todos (nunca alguns) os objetos nesse </a:t>
            </a:r>
            <a:r>
              <a:rPr lang="pt-BR" sz="1100" dirty="0" err="1">
                <a:solidFill>
                  <a:srgbClr val="626E73"/>
                </a:solidFill>
                <a:latin typeface="Roboto Light"/>
                <a:ea typeface="Roboto Light"/>
              </a:rPr>
              <a:t>bucket</a:t>
            </a:r>
            <a:endParaRPr lang="en-US" sz="1100" dirty="0">
              <a:solidFill>
                <a:srgbClr val="626E73"/>
              </a:solidFill>
              <a:latin typeface="Roboto Light"/>
              <a:ea typeface="Roboto Light"/>
            </a:endParaRPr>
          </a:p>
          <a:p>
            <a:pPr marL="171450" indent="-171450">
              <a:lnSpc>
                <a:spcPct val="130000"/>
              </a:lnSpc>
              <a:buSzPts val="1100"/>
              <a:buFont typeface="Arial" panose="020B0604020202020204" pitchFamily="34" charset="0"/>
              <a:buChar char="•"/>
            </a:pPr>
            <a:endParaRPr lang="pt-BR" sz="1100" i="0" u="none" strike="noStrike" cap="none" dirty="0">
              <a:solidFill>
                <a:srgbClr val="626E73"/>
              </a:solidFill>
              <a:latin typeface="Roboto Light"/>
              <a:ea typeface="Roboto Light"/>
              <a:cs typeface="Roboto Light"/>
            </a:endParaRPr>
          </a:p>
        </p:txBody>
      </p:sp>
    </p:spTree>
    <p:extLst>
      <p:ext uri="{BB962C8B-B14F-4D97-AF65-F5344CB8AC3E}">
        <p14:creationId xmlns:p14="http://schemas.microsoft.com/office/powerpoint/2010/main" val="157178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813A3E7-979C-BEC1-9192-1976EB2FC5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557" y="1091133"/>
            <a:ext cx="1298325" cy="155799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4780149" y="2649123"/>
            <a:ext cx="3255892"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(10’)</a:t>
            </a:r>
          </a:p>
          <a:p>
            <a:pPr marL="0" marR="0" lvl="0" indent="0" algn="l" rtl="0">
              <a:lnSpc>
                <a:spcPct val="110000"/>
              </a:lnSpc>
              <a:spcBef>
                <a:spcPts val="0"/>
              </a:spcBef>
              <a:spcAft>
                <a:spcPts val="0"/>
              </a:spcAft>
              <a:buClr>
                <a:srgbClr val="000000"/>
              </a:buClr>
              <a:buSzPts val="1800"/>
              <a:buFont typeface="Arial"/>
              <a:buNone/>
            </a:pPr>
            <a:r>
              <a:rPr lang="pt-BR" sz="1800" b="1" dirty="0" err="1">
                <a:solidFill>
                  <a:srgbClr val="626E73"/>
                </a:solidFill>
              </a:rPr>
              <a:t>Versionando</a:t>
            </a:r>
            <a:r>
              <a:rPr lang="pt-BR" sz="1800" b="1" dirty="0">
                <a:solidFill>
                  <a:srgbClr val="626E73"/>
                </a:solidFill>
              </a:rPr>
              <a:t> Bucket</a:t>
            </a:r>
          </a:p>
        </p:txBody>
      </p:sp>
    </p:spTree>
    <p:extLst>
      <p:ext uri="{BB962C8B-B14F-4D97-AF65-F5344CB8AC3E}">
        <p14:creationId xmlns:p14="http://schemas.microsoft.com/office/powerpoint/2010/main" val="20504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813A3E7-979C-BEC1-9192-1976EB2FC5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557" y="1091133"/>
            <a:ext cx="1298325" cy="155799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4780149" y="2649123"/>
            <a:ext cx="3255892"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(10’)</a:t>
            </a: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Deletando Objeto</a:t>
            </a:r>
          </a:p>
        </p:txBody>
      </p:sp>
    </p:spTree>
    <p:extLst>
      <p:ext uri="{BB962C8B-B14F-4D97-AF65-F5344CB8AC3E}">
        <p14:creationId xmlns:p14="http://schemas.microsoft.com/office/powerpoint/2010/main" val="95715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813A3E7-979C-BEC1-9192-1976EB2FC5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557" y="1091133"/>
            <a:ext cx="1298325" cy="155799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4780149" y="2649123"/>
            <a:ext cx="3255892"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Políticas</a:t>
            </a:r>
          </a:p>
        </p:txBody>
      </p:sp>
    </p:spTree>
    <p:extLst>
      <p:ext uri="{BB962C8B-B14F-4D97-AF65-F5344CB8AC3E}">
        <p14:creationId xmlns:p14="http://schemas.microsoft.com/office/powerpoint/2010/main" val="102533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2513"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Criptografia</a:t>
            </a:r>
          </a:p>
        </p:txBody>
      </p:sp>
      <p:pic>
        <p:nvPicPr>
          <p:cNvPr id="3" name="Picture 2" descr="AWS gratuito: Nível gratuito AWS Amazon | MANDIC">
            <a:extLst>
              <a:ext uri="{FF2B5EF4-FFF2-40B4-BE49-F238E27FC236}">
                <a16:creationId xmlns:a16="http://schemas.microsoft.com/office/drawing/2014/main" id="{2928E238-8419-AE51-7405-F8B417311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6">
            <a:extLst>
              <a:ext uri="{FF2B5EF4-FFF2-40B4-BE49-F238E27FC236}">
                <a16:creationId xmlns:a16="http://schemas.microsoft.com/office/drawing/2014/main" id="{1C583611-9B52-98C2-2FEF-5E1821F1110C}"/>
              </a:ext>
            </a:extLst>
          </p:cNvPr>
          <p:cNvSpPr txBox="1"/>
          <p:nvPr/>
        </p:nvSpPr>
        <p:spPr>
          <a:xfrm>
            <a:off x="1463207" y="1263015"/>
            <a:ext cx="6695097" cy="2514066"/>
          </a:xfrm>
          <a:prstGeom prst="rect">
            <a:avLst/>
          </a:prstGeom>
          <a:noFill/>
          <a:ln>
            <a:noFill/>
          </a:ln>
        </p:spPr>
        <p:txBody>
          <a:bodyPr spcFirstLastPara="1" wrap="square" lIns="91425" tIns="46800" rIns="91425" bIns="45700" anchor="t" anchorCtr="0">
            <a:spAutoFit/>
          </a:bodyPr>
          <a:lstStyle/>
          <a:p>
            <a:pPr>
              <a:lnSpc>
                <a:spcPct val="130000"/>
              </a:lnSpc>
              <a:buSzPts val="1100"/>
            </a:pPr>
            <a:r>
              <a:rPr lang="pt-BR" sz="1100" i="0" u="none" strike="noStrike" cap="none" dirty="0">
                <a:solidFill>
                  <a:srgbClr val="626E73"/>
                </a:solidFill>
                <a:latin typeface="Roboto Light"/>
                <a:ea typeface="Roboto Light"/>
                <a:cs typeface="Roboto Light"/>
              </a:rPr>
              <a:t>Protege os dados em trânsito (à medida que são transferidos para e do </a:t>
            </a:r>
            <a:r>
              <a:rPr lang="pt-BR" sz="1100" i="0" u="none" strike="noStrike" cap="none" dirty="0" err="1">
                <a:solidFill>
                  <a:srgbClr val="626E73"/>
                </a:solidFill>
                <a:latin typeface="Roboto Light"/>
                <a:ea typeface="Roboto Light"/>
                <a:cs typeface="Roboto Light"/>
              </a:rPr>
              <a:t>Amazon</a:t>
            </a:r>
            <a:r>
              <a:rPr lang="pt-BR" sz="1100" i="0" u="none" strike="noStrike" cap="none" dirty="0">
                <a:solidFill>
                  <a:srgbClr val="626E73"/>
                </a:solidFill>
                <a:latin typeface="Roboto Light"/>
                <a:ea typeface="Roboto Light"/>
                <a:cs typeface="Roboto Light"/>
              </a:rPr>
              <a:t> S3) e em repouso (enquanto estão armazenados em discos em datacenters do </a:t>
            </a:r>
            <a:r>
              <a:rPr lang="pt-BR" sz="1100" i="0" u="none" strike="noStrike" cap="none" dirty="0" err="1">
                <a:solidFill>
                  <a:srgbClr val="626E73"/>
                </a:solidFill>
                <a:latin typeface="Roboto Light"/>
                <a:ea typeface="Roboto Light"/>
                <a:cs typeface="Roboto Light"/>
              </a:rPr>
              <a:t>Amazon</a:t>
            </a:r>
            <a:r>
              <a:rPr lang="pt-BR" sz="1100" i="0" u="none" strike="noStrike" cap="none" dirty="0">
                <a:solidFill>
                  <a:srgbClr val="626E73"/>
                </a:solidFill>
                <a:latin typeface="Roboto Light"/>
                <a:ea typeface="Roboto Light"/>
                <a:cs typeface="Roboto Light"/>
              </a:rPr>
              <a:t> S3. </a:t>
            </a:r>
          </a:p>
          <a:p>
            <a:pPr>
              <a:lnSpc>
                <a:spcPct val="130000"/>
              </a:lnSpc>
              <a:buSzPts val="1100"/>
            </a:pPr>
            <a:r>
              <a:rPr lang="pt-BR" sz="1100" i="0" u="none" strike="noStrike" cap="none" dirty="0">
                <a:solidFill>
                  <a:srgbClr val="626E73"/>
                </a:solidFill>
                <a:latin typeface="Roboto Light"/>
                <a:ea typeface="Roboto Light"/>
                <a:cs typeface="Roboto Light"/>
              </a:rPr>
              <a:t>Você tem as seguintes opções de proteção de dados em repouso no </a:t>
            </a:r>
            <a:r>
              <a:rPr lang="pt-BR" sz="1100" i="0" u="none" strike="noStrike" cap="none" dirty="0" err="1">
                <a:solidFill>
                  <a:srgbClr val="626E73"/>
                </a:solidFill>
                <a:latin typeface="Roboto Light"/>
                <a:ea typeface="Roboto Light"/>
                <a:cs typeface="Roboto Light"/>
              </a:rPr>
              <a:t>Amazon</a:t>
            </a:r>
            <a:r>
              <a:rPr lang="pt-BR" sz="1100" i="0" u="none" strike="noStrike" cap="none" dirty="0">
                <a:solidFill>
                  <a:srgbClr val="626E73"/>
                </a:solidFill>
                <a:latin typeface="Roboto Light"/>
                <a:ea typeface="Roboto Light"/>
                <a:cs typeface="Roboto Light"/>
              </a:rPr>
              <a:t> S3:</a:t>
            </a:r>
          </a:p>
          <a:p>
            <a:pPr marL="171450" indent="-171450">
              <a:lnSpc>
                <a:spcPct val="130000"/>
              </a:lnSpc>
              <a:buSzPts val="1100"/>
              <a:buFont typeface="Arial" panose="020B0604020202020204" pitchFamily="34" charset="0"/>
              <a:buChar char="•"/>
            </a:pPr>
            <a:endParaRPr lang="pt-BR" sz="1100" i="0" u="none" strike="noStrike" cap="none" dirty="0">
              <a:solidFill>
                <a:srgbClr val="626E73"/>
              </a:solidFill>
              <a:latin typeface="Roboto Light"/>
              <a:ea typeface="Roboto Light"/>
              <a:cs typeface="Roboto Light"/>
            </a:endParaRPr>
          </a:p>
          <a:p>
            <a:pPr marL="171450" indent="-171450">
              <a:lnSpc>
                <a:spcPct val="130000"/>
              </a:lnSpc>
              <a:buSzPts val="1100"/>
              <a:buFont typeface="Arial" panose="020B0604020202020204" pitchFamily="34" charset="0"/>
              <a:buChar char="•"/>
            </a:pPr>
            <a:r>
              <a:rPr lang="pt-BR" sz="1100" b="1" i="0" u="none" strike="noStrike" cap="none" dirty="0">
                <a:solidFill>
                  <a:srgbClr val="626E73"/>
                </a:solidFill>
                <a:latin typeface="Roboto Light"/>
                <a:ea typeface="Roboto Light"/>
                <a:cs typeface="Roboto Light"/>
              </a:rPr>
              <a:t>Criptografia no lado do servidor</a:t>
            </a:r>
            <a:r>
              <a:rPr lang="pt-BR" sz="1100" i="0" u="none" strike="noStrike" cap="none" dirty="0">
                <a:solidFill>
                  <a:srgbClr val="626E73"/>
                </a:solidFill>
                <a:latin typeface="Roboto Light"/>
                <a:ea typeface="Roboto Light"/>
                <a:cs typeface="Roboto Light"/>
              </a:rPr>
              <a:t>: peça que o </a:t>
            </a:r>
            <a:r>
              <a:rPr lang="pt-BR" sz="1100" i="0" u="none" strike="noStrike" cap="none" dirty="0" err="1">
                <a:solidFill>
                  <a:srgbClr val="626E73"/>
                </a:solidFill>
                <a:latin typeface="Roboto Light"/>
                <a:ea typeface="Roboto Light"/>
                <a:cs typeface="Roboto Light"/>
              </a:rPr>
              <a:t>Amazon</a:t>
            </a:r>
            <a:r>
              <a:rPr lang="pt-BR" sz="1100" i="0" u="none" strike="noStrike" cap="none" dirty="0">
                <a:solidFill>
                  <a:srgbClr val="626E73"/>
                </a:solidFill>
                <a:latin typeface="Roboto Light"/>
                <a:ea typeface="Roboto Light"/>
                <a:cs typeface="Roboto Light"/>
              </a:rPr>
              <a:t> S3 criptografe o objeto antes de salvá-lo em discos em seus datacenters e </a:t>
            </a:r>
            <a:r>
              <a:rPr lang="pt-BR" sz="1100" i="0" u="none" strike="noStrike" cap="none" dirty="0" err="1">
                <a:solidFill>
                  <a:srgbClr val="626E73"/>
                </a:solidFill>
                <a:latin typeface="Roboto Light"/>
                <a:ea typeface="Roboto Light"/>
                <a:cs typeface="Roboto Light"/>
              </a:rPr>
              <a:t>descriptografe-o</a:t>
            </a:r>
            <a:r>
              <a:rPr lang="pt-BR" sz="1100" i="0" u="none" strike="noStrike" cap="none" dirty="0">
                <a:solidFill>
                  <a:srgbClr val="626E73"/>
                </a:solidFill>
                <a:latin typeface="Roboto Light"/>
                <a:ea typeface="Roboto Light"/>
                <a:cs typeface="Roboto Light"/>
              </a:rPr>
              <a:t> ao fazer download dos objetos. Criptografia SSE-C, Criptografia SSE-KMS e Criptografia SSE-S3</a:t>
            </a:r>
          </a:p>
          <a:p>
            <a:pPr>
              <a:lnSpc>
                <a:spcPct val="130000"/>
              </a:lnSpc>
              <a:buSzPts val="1100"/>
            </a:pPr>
            <a:endParaRPr lang="pt-BR" sz="1100" i="0" u="none" strike="noStrike" cap="none" dirty="0">
              <a:solidFill>
                <a:srgbClr val="626E73"/>
              </a:solidFill>
              <a:latin typeface="Roboto Light"/>
              <a:ea typeface="Roboto Light"/>
              <a:cs typeface="Roboto Light"/>
            </a:endParaRPr>
          </a:p>
          <a:p>
            <a:pPr marL="171450" indent="-171450">
              <a:lnSpc>
                <a:spcPct val="130000"/>
              </a:lnSpc>
              <a:buSzPts val="1100"/>
              <a:buFont typeface="Arial" panose="020B0604020202020204" pitchFamily="34" charset="0"/>
              <a:buChar char="•"/>
            </a:pPr>
            <a:r>
              <a:rPr lang="pt-BR" sz="1100" b="1" i="0" u="none" strike="noStrike" cap="none" dirty="0">
                <a:solidFill>
                  <a:srgbClr val="626E73"/>
                </a:solidFill>
                <a:latin typeface="Roboto Light"/>
                <a:ea typeface="Roboto Light"/>
                <a:cs typeface="Roboto Light"/>
              </a:rPr>
              <a:t>Criptografia no lado do cliente: </a:t>
            </a:r>
            <a:r>
              <a:rPr lang="pt-BR" sz="1100" i="0" u="none" strike="noStrike" cap="none" dirty="0">
                <a:solidFill>
                  <a:srgbClr val="626E73"/>
                </a:solidFill>
                <a:latin typeface="Roboto Light"/>
                <a:ea typeface="Roboto Light"/>
                <a:cs typeface="Roboto Light"/>
              </a:rPr>
              <a:t>criptografe dados no lado do cliente e faça upload dos dados criptografados no </a:t>
            </a:r>
            <a:r>
              <a:rPr lang="pt-BR" sz="1100" i="0" u="none" strike="noStrike" cap="none" dirty="0" err="1">
                <a:solidFill>
                  <a:srgbClr val="626E73"/>
                </a:solidFill>
                <a:latin typeface="Roboto Light"/>
                <a:ea typeface="Roboto Light"/>
                <a:cs typeface="Roboto Light"/>
              </a:rPr>
              <a:t>Amazon</a:t>
            </a:r>
            <a:r>
              <a:rPr lang="pt-BR" sz="1100" i="0" u="none" strike="noStrike" cap="none" dirty="0">
                <a:solidFill>
                  <a:srgbClr val="626E73"/>
                </a:solidFill>
                <a:latin typeface="Roboto Light"/>
                <a:ea typeface="Roboto Light"/>
                <a:cs typeface="Roboto Light"/>
              </a:rPr>
              <a:t> S3. Nesse caso, você gerencia o processo de criptografia, as chaves de criptografia e as ferramentas relacionadas.</a:t>
            </a:r>
          </a:p>
        </p:txBody>
      </p:sp>
    </p:spTree>
    <p:extLst>
      <p:ext uri="{BB962C8B-B14F-4D97-AF65-F5344CB8AC3E}">
        <p14:creationId xmlns:p14="http://schemas.microsoft.com/office/powerpoint/2010/main" val="1307489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2513"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Segurança</a:t>
            </a:r>
          </a:p>
        </p:txBody>
      </p:sp>
      <p:pic>
        <p:nvPicPr>
          <p:cNvPr id="3" name="Picture 2" descr="AWS gratuito: Nível gratuito AWS Amazon | MANDIC">
            <a:extLst>
              <a:ext uri="{FF2B5EF4-FFF2-40B4-BE49-F238E27FC236}">
                <a16:creationId xmlns:a16="http://schemas.microsoft.com/office/drawing/2014/main" id="{2928E238-8419-AE51-7405-F8B417311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6">
            <a:extLst>
              <a:ext uri="{FF2B5EF4-FFF2-40B4-BE49-F238E27FC236}">
                <a16:creationId xmlns:a16="http://schemas.microsoft.com/office/drawing/2014/main" id="{1C583611-9B52-98C2-2FEF-5E1821F1110C}"/>
              </a:ext>
            </a:extLst>
          </p:cNvPr>
          <p:cNvSpPr txBox="1"/>
          <p:nvPr/>
        </p:nvSpPr>
        <p:spPr>
          <a:xfrm>
            <a:off x="1237297" y="1424380"/>
            <a:ext cx="7039509" cy="973644"/>
          </a:xfrm>
          <a:prstGeom prst="rect">
            <a:avLst/>
          </a:prstGeom>
          <a:noFill/>
          <a:ln>
            <a:noFill/>
          </a:ln>
        </p:spPr>
        <p:txBody>
          <a:bodyPr spcFirstLastPara="1" wrap="square" lIns="91425" tIns="46800" rIns="91425" bIns="45700" anchor="t" anchorCtr="0">
            <a:spAutoFit/>
          </a:bodyPr>
          <a:lstStyle/>
          <a:p>
            <a:pPr>
              <a:lnSpc>
                <a:spcPct val="130000"/>
              </a:lnSpc>
              <a:buSzPts val="1100"/>
            </a:pPr>
            <a:r>
              <a:rPr lang="pt-BR" sz="1100" i="0" u="none" strike="noStrike" cap="none" dirty="0">
                <a:solidFill>
                  <a:srgbClr val="626E73"/>
                </a:solidFill>
                <a:latin typeface="Roboto Light"/>
                <a:ea typeface="Roboto Light"/>
                <a:cs typeface="Roboto Light"/>
              </a:rPr>
              <a:t>Por padrão, todos os recursos do </a:t>
            </a:r>
            <a:r>
              <a:rPr lang="pt-BR" sz="1100" i="0" u="none" strike="noStrike" cap="none" dirty="0" err="1">
                <a:solidFill>
                  <a:srgbClr val="626E73"/>
                </a:solidFill>
                <a:latin typeface="Roboto Light"/>
                <a:ea typeface="Roboto Light"/>
                <a:cs typeface="Roboto Light"/>
              </a:rPr>
              <a:t>Amazon</a:t>
            </a:r>
            <a:r>
              <a:rPr lang="pt-BR" sz="1100" i="0" u="none" strike="noStrike" cap="none" dirty="0">
                <a:solidFill>
                  <a:srgbClr val="626E73"/>
                </a:solidFill>
                <a:latin typeface="Roboto Light"/>
                <a:ea typeface="Roboto Light"/>
                <a:cs typeface="Roboto Light"/>
              </a:rPr>
              <a:t> S3, como </a:t>
            </a:r>
            <a:r>
              <a:rPr lang="pt-BR" sz="1100" i="0" u="none" strike="noStrike" cap="none" dirty="0" err="1">
                <a:solidFill>
                  <a:srgbClr val="626E73"/>
                </a:solidFill>
                <a:latin typeface="Roboto Light"/>
                <a:ea typeface="Roboto Light"/>
                <a:cs typeface="Roboto Light"/>
              </a:rPr>
              <a:t>buckets</a:t>
            </a:r>
            <a:r>
              <a:rPr lang="pt-BR" sz="1100" i="0" u="none" strike="noStrike" cap="none" dirty="0">
                <a:solidFill>
                  <a:srgbClr val="626E73"/>
                </a:solidFill>
                <a:latin typeface="Roboto Light"/>
                <a:ea typeface="Roboto Light"/>
                <a:cs typeface="Roboto Light"/>
              </a:rPr>
              <a:t>, objetos e </a:t>
            </a:r>
            <a:r>
              <a:rPr lang="pt-BR" sz="1100" i="0" u="none" strike="noStrike" cap="none" dirty="0" err="1">
                <a:solidFill>
                  <a:srgbClr val="626E73"/>
                </a:solidFill>
                <a:latin typeface="Roboto Light"/>
                <a:ea typeface="Roboto Light"/>
                <a:cs typeface="Roboto Light"/>
              </a:rPr>
              <a:t>sub-recursos</a:t>
            </a:r>
            <a:r>
              <a:rPr lang="pt-BR" sz="1100" i="0" u="none" strike="noStrike" cap="none" dirty="0">
                <a:solidFill>
                  <a:srgbClr val="626E73"/>
                </a:solidFill>
                <a:latin typeface="Roboto Light"/>
                <a:ea typeface="Roboto Light"/>
                <a:cs typeface="Roboto Light"/>
              </a:rPr>
              <a:t> relacionados (por exemplo, configuração de </a:t>
            </a:r>
            <a:r>
              <a:rPr lang="pt-BR" sz="1100" i="0" u="none" strike="noStrike" cap="none" dirty="0" err="1">
                <a:solidFill>
                  <a:srgbClr val="626E73"/>
                </a:solidFill>
                <a:latin typeface="Roboto Light"/>
                <a:ea typeface="Roboto Light"/>
                <a:cs typeface="Roboto Light"/>
              </a:rPr>
              <a:t>lifecycle</a:t>
            </a:r>
            <a:r>
              <a:rPr lang="pt-BR" sz="1100" i="0" u="none" strike="noStrike" cap="none" dirty="0">
                <a:solidFill>
                  <a:srgbClr val="626E73"/>
                </a:solidFill>
                <a:latin typeface="Roboto Light"/>
                <a:ea typeface="Roboto Light"/>
                <a:cs typeface="Roboto Light"/>
              </a:rPr>
              <a:t> e de website), são privados. Somente o proprietário do recurso, a Conta da AWS que o criou, pode acessar o recurso. O proprietário do recurso pode conceder permissões de acesso a outros criando uma política de acesso.</a:t>
            </a:r>
          </a:p>
        </p:txBody>
      </p:sp>
      <p:sp>
        <p:nvSpPr>
          <p:cNvPr id="4" name="Google Shape;123;p6">
            <a:extLst>
              <a:ext uri="{FF2B5EF4-FFF2-40B4-BE49-F238E27FC236}">
                <a16:creationId xmlns:a16="http://schemas.microsoft.com/office/drawing/2014/main" id="{A099DC22-61D4-A020-9856-40BCF7B4C462}"/>
              </a:ext>
            </a:extLst>
          </p:cNvPr>
          <p:cNvSpPr txBox="1"/>
          <p:nvPr/>
        </p:nvSpPr>
        <p:spPr>
          <a:xfrm>
            <a:off x="1237296" y="2414945"/>
            <a:ext cx="7039509" cy="753584"/>
          </a:xfrm>
          <a:prstGeom prst="rect">
            <a:avLst/>
          </a:prstGeom>
          <a:noFill/>
          <a:ln>
            <a:noFill/>
          </a:ln>
        </p:spPr>
        <p:txBody>
          <a:bodyPr spcFirstLastPara="1" wrap="square" lIns="91425" tIns="46800" rIns="91425" bIns="45700" anchor="t" anchorCtr="0">
            <a:spAutoFit/>
          </a:bodyPr>
          <a:lstStyle/>
          <a:p>
            <a:pPr>
              <a:lnSpc>
                <a:spcPct val="130000"/>
              </a:lnSpc>
              <a:buSzPts val="1100"/>
            </a:pPr>
            <a:r>
              <a:rPr lang="pt-BR" sz="1100" dirty="0">
                <a:solidFill>
                  <a:srgbClr val="626E73"/>
                </a:solidFill>
                <a:latin typeface="Roboto Light"/>
                <a:ea typeface="Roboto Light"/>
                <a:cs typeface="Roboto Light"/>
              </a:rPr>
              <a:t>O </a:t>
            </a:r>
            <a:r>
              <a:rPr lang="pt-BR" sz="1100" dirty="0" err="1">
                <a:solidFill>
                  <a:srgbClr val="626E73"/>
                </a:solidFill>
                <a:latin typeface="Roboto Light"/>
                <a:ea typeface="Roboto Light"/>
                <a:cs typeface="Roboto Light"/>
              </a:rPr>
              <a:t>Amazon</a:t>
            </a:r>
            <a:r>
              <a:rPr lang="pt-BR" sz="1100" dirty="0">
                <a:solidFill>
                  <a:srgbClr val="626E73"/>
                </a:solidFill>
                <a:latin typeface="Roboto Light"/>
                <a:ea typeface="Roboto Light"/>
                <a:cs typeface="Roboto Light"/>
              </a:rPr>
              <a:t> S3 oferece opções de políticas de acesso do tipo:</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Políticas de </a:t>
            </a:r>
            <a:r>
              <a:rPr lang="pt-BR" sz="1100" i="0" u="none" strike="noStrike" cap="none" dirty="0" err="1">
                <a:solidFill>
                  <a:srgbClr val="626E73"/>
                </a:solidFill>
                <a:latin typeface="Roboto Light"/>
                <a:ea typeface="Roboto Light"/>
                <a:cs typeface="Roboto Light"/>
              </a:rPr>
              <a:t>bucket</a:t>
            </a:r>
            <a:r>
              <a:rPr lang="pt-BR" sz="1100" i="0" u="none" strike="noStrike" cap="none" dirty="0">
                <a:solidFill>
                  <a:srgbClr val="626E73"/>
                </a:solidFill>
                <a:latin typeface="Roboto Light"/>
                <a:ea typeface="Roboto Light"/>
                <a:cs typeface="Roboto Light"/>
              </a:rPr>
              <a:t> </a:t>
            </a:r>
            <a:endParaRPr lang="pt-BR" sz="1100" dirty="0">
              <a:solidFill>
                <a:srgbClr val="626E73"/>
              </a:solidFill>
              <a:latin typeface="Roboto Light"/>
              <a:ea typeface="Roboto Light"/>
              <a:cs typeface="Roboto Light"/>
            </a:endParaRP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Políticas de usuário</a:t>
            </a:r>
          </a:p>
        </p:txBody>
      </p:sp>
    </p:spTree>
    <p:extLst>
      <p:ext uri="{BB962C8B-B14F-4D97-AF65-F5344CB8AC3E}">
        <p14:creationId xmlns:p14="http://schemas.microsoft.com/office/powerpoint/2010/main" val="2332979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2513"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Políticas de Bucket </a:t>
            </a:r>
          </a:p>
        </p:txBody>
      </p:sp>
      <p:pic>
        <p:nvPicPr>
          <p:cNvPr id="3" name="Picture 2" descr="AWS gratuito: Nível gratuito AWS Amazon | MANDIC">
            <a:extLst>
              <a:ext uri="{FF2B5EF4-FFF2-40B4-BE49-F238E27FC236}">
                <a16:creationId xmlns:a16="http://schemas.microsoft.com/office/drawing/2014/main" id="{2928E238-8419-AE51-7405-F8B417311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6">
            <a:extLst>
              <a:ext uri="{FF2B5EF4-FFF2-40B4-BE49-F238E27FC236}">
                <a16:creationId xmlns:a16="http://schemas.microsoft.com/office/drawing/2014/main" id="{1C583611-9B52-98C2-2FEF-5E1821F1110C}"/>
              </a:ext>
            </a:extLst>
          </p:cNvPr>
          <p:cNvSpPr txBox="1"/>
          <p:nvPr/>
        </p:nvSpPr>
        <p:spPr>
          <a:xfrm>
            <a:off x="1237297" y="1247392"/>
            <a:ext cx="3420764" cy="3174247"/>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Você pode criar e configurar políticas de </a:t>
            </a:r>
            <a:r>
              <a:rPr lang="pt-BR" sz="1100" i="0" u="none" strike="noStrike" cap="none" dirty="0" err="1">
                <a:solidFill>
                  <a:srgbClr val="626E73"/>
                </a:solidFill>
                <a:latin typeface="Roboto Light"/>
                <a:ea typeface="Roboto Light"/>
                <a:cs typeface="Roboto Light"/>
              </a:rPr>
              <a:t>bucket</a:t>
            </a:r>
            <a:r>
              <a:rPr lang="pt-BR" sz="1100" i="0" u="none" strike="noStrike" cap="none" dirty="0">
                <a:solidFill>
                  <a:srgbClr val="626E73"/>
                </a:solidFill>
                <a:latin typeface="Roboto Light"/>
                <a:ea typeface="Roboto Light"/>
                <a:cs typeface="Roboto Light"/>
              </a:rPr>
              <a:t> para conceder permissão aos seus recursos do </a:t>
            </a:r>
            <a:r>
              <a:rPr lang="pt-BR" sz="1100" i="0" u="none" strike="noStrike" cap="none" dirty="0" err="1">
                <a:solidFill>
                  <a:srgbClr val="626E73"/>
                </a:solidFill>
                <a:latin typeface="Roboto Light"/>
                <a:ea typeface="Roboto Light"/>
                <a:cs typeface="Roboto Light"/>
              </a:rPr>
              <a:t>Amazon</a:t>
            </a:r>
            <a:r>
              <a:rPr lang="pt-BR" sz="1100" i="0" u="none" strike="noStrike" cap="none" dirty="0">
                <a:solidFill>
                  <a:srgbClr val="626E73"/>
                </a:solidFill>
                <a:latin typeface="Roboto Light"/>
                <a:ea typeface="Roboto Light"/>
                <a:cs typeface="Roboto Light"/>
              </a:rPr>
              <a:t> S3.</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Uma política de </a:t>
            </a:r>
            <a:r>
              <a:rPr lang="pt-BR" sz="1100" i="0" u="none" strike="noStrike" cap="none" dirty="0" err="1">
                <a:solidFill>
                  <a:srgbClr val="626E73"/>
                </a:solidFill>
                <a:latin typeface="Roboto Light"/>
                <a:ea typeface="Roboto Light"/>
                <a:cs typeface="Roboto Light"/>
              </a:rPr>
              <a:t>bucket</a:t>
            </a:r>
            <a:r>
              <a:rPr lang="pt-BR" sz="1100" i="0" u="none" strike="noStrike" cap="none" dirty="0">
                <a:solidFill>
                  <a:srgbClr val="626E73"/>
                </a:solidFill>
                <a:latin typeface="Roboto Light"/>
                <a:ea typeface="Roboto Light"/>
                <a:cs typeface="Roboto Light"/>
              </a:rPr>
              <a:t> é baseada em recursos que você pode usar para conceder permissões de acesso ao </a:t>
            </a:r>
            <a:r>
              <a:rPr lang="pt-BR" sz="1100" i="0" u="none" strike="noStrike" cap="none" dirty="0" err="1">
                <a:solidFill>
                  <a:srgbClr val="626E73"/>
                </a:solidFill>
                <a:latin typeface="Roboto Light"/>
                <a:ea typeface="Roboto Light"/>
                <a:cs typeface="Roboto Light"/>
              </a:rPr>
              <a:t>bucket</a:t>
            </a:r>
            <a:r>
              <a:rPr lang="pt-BR" sz="1100" i="0" u="none" strike="noStrike" cap="none" dirty="0">
                <a:solidFill>
                  <a:srgbClr val="626E73"/>
                </a:solidFill>
                <a:latin typeface="Roboto Light"/>
                <a:ea typeface="Roboto Light"/>
                <a:cs typeface="Roboto Light"/>
              </a:rPr>
              <a:t> e aos objetos contidos nele. </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Só o proprietário do </a:t>
            </a:r>
            <a:r>
              <a:rPr lang="pt-BR" sz="1100" i="0" u="none" strike="noStrike" cap="none" dirty="0" err="1">
                <a:solidFill>
                  <a:srgbClr val="626E73"/>
                </a:solidFill>
                <a:latin typeface="Roboto Light"/>
                <a:ea typeface="Roboto Light"/>
                <a:cs typeface="Roboto Light"/>
              </a:rPr>
              <a:t>bucket</a:t>
            </a:r>
            <a:r>
              <a:rPr lang="pt-BR" sz="1100" i="0" u="none" strike="noStrike" cap="none" dirty="0">
                <a:solidFill>
                  <a:srgbClr val="626E73"/>
                </a:solidFill>
                <a:latin typeface="Roboto Light"/>
                <a:ea typeface="Roboto Light"/>
                <a:cs typeface="Roboto Light"/>
              </a:rPr>
              <a:t> pode associar uma política a um </a:t>
            </a:r>
            <a:r>
              <a:rPr lang="pt-BR" sz="1100" i="0" u="none" strike="noStrike" cap="none" dirty="0" err="1">
                <a:solidFill>
                  <a:srgbClr val="626E73"/>
                </a:solidFill>
                <a:latin typeface="Roboto Light"/>
                <a:ea typeface="Roboto Light"/>
                <a:cs typeface="Roboto Light"/>
              </a:rPr>
              <a:t>bucket</a:t>
            </a:r>
            <a:r>
              <a:rPr lang="pt-BR" sz="1100" i="0" u="none" strike="noStrike" cap="none" dirty="0">
                <a:solidFill>
                  <a:srgbClr val="626E73"/>
                </a:solidFill>
                <a:latin typeface="Roboto Light"/>
                <a:ea typeface="Roboto Light"/>
                <a:cs typeface="Roboto Light"/>
              </a:rPr>
              <a:t>. </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As permissões anexadas ao </a:t>
            </a:r>
            <a:r>
              <a:rPr lang="pt-BR" sz="1100" i="0" u="none" strike="noStrike" cap="none" dirty="0" err="1">
                <a:solidFill>
                  <a:srgbClr val="626E73"/>
                </a:solidFill>
                <a:latin typeface="Roboto Light"/>
                <a:ea typeface="Roboto Light"/>
                <a:cs typeface="Roboto Light"/>
              </a:rPr>
              <a:t>bucket</a:t>
            </a:r>
            <a:r>
              <a:rPr lang="pt-BR" sz="1100" i="0" u="none" strike="noStrike" cap="none" dirty="0">
                <a:solidFill>
                  <a:srgbClr val="626E73"/>
                </a:solidFill>
                <a:latin typeface="Roboto Light"/>
                <a:ea typeface="Roboto Light"/>
                <a:cs typeface="Roboto Light"/>
              </a:rPr>
              <a:t> se aplicam a todos os objetos do </a:t>
            </a:r>
            <a:r>
              <a:rPr lang="pt-BR" sz="1100" i="0" u="none" strike="noStrike" cap="none" dirty="0" err="1">
                <a:solidFill>
                  <a:srgbClr val="626E73"/>
                </a:solidFill>
                <a:latin typeface="Roboto Light"/>
                <a:ea typeface="Roboto Light"/>
                <a:cs typeface="Roboto Light"/>
              </a:rPr>
              <a:t>bucket</a:t>
            </a:r>
            <a:r>
              <a:rPr lang="pt-BR" sz="1100" i="0" u="none" strike="noStrike" cap="none" dirty="0">
                <a:solidFill>
                  <a:srgbClr val="626E73"/>
                </a:solidFill>
                <a:latin typeface="Roboto Light"/>
                <a:ea typeface="Roboto Light"/>
                <a:cs typeface="Roboto Light"/>
              </a:rPr>
              <a:t> que pertencem ao proprietário do </a:t>
            </a:r>
            <a:r>
              <a:rPr lang="pt-BR" sz="1100" i="0" u="none" strike="noStrike" cap="none" dirty="0" err="1">
                <a:solidFill>
                  <a:srgbClr val="626E73"/>
                </a:solidFill>
                <a:latin typeface="Roboto Light"/>
                <a:ea typeface="Roboto Light"/>
                <a:cs typeface="Roboto Light"/>
              </a:rPr>
              <a:t>bucket</a:t>
            </a:r>
            <a:r>
              <a:rPr lang="pt-BR" sz="1100" i="0" u="none" strike="noStrike" cap="none" dirty="0">
                <a:solidFill>
                  <a:srgbClr val="626E73"/>
                </a:solidFill>
                <a:latin typeface="Roboto Light"/>
                <a:ea typeface="Roboto Light"/>
                <a:cs typeface="Roboto Light"/>
              </a:rPr>
              <a:t>. </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Essas permissões não se aplicam a objetos de propriedade de outras Contas da AWS.</a:t>
            </a:r>
          </a:p>
          <a:p>
            <a:pPr>
              <a:lnSpc>
                <a:spcPct val="130000"/>
              </a:lnSpc>
              <a:buSzPts val="1100"/>
            </a:pPr>
            <a:endParaRPr lang="pt-BR" sz="1100" i="0" u="none" strike="noStrike" cap="none" dirty="0">
              <a:solidFill>
                <a:srgbClr val="626E73"/>
              </a:solidFill>
              <a:latin typeface="Roboto Light"/>
              <a:ea typeface="Roboto Light"/>
              <a:cs typeface="Roboto Light"/>
            </a:endParaRPr>
          </a:p>
        </p:txBody>
      </p:sp>
      <p:sp>
        <p:nvSpPr>
          <p:cNvPr id="7" name="CaixaDeTexto 6">
            <a:extLst>
              <a:ext uri="{FF2B5EF4-FFF2-40B4-BE49-F238E27FC236}">
                <a16:creationId xmlns:a16="http://schemas.microsoft.com/office/drawing/2014/main" id="{39DAFC7C-139D-7840-CB00-9CD8B2212C22}"/>
              </a:ext>
            </a:extLst>
          </p:cNvPr>
          <p:cNvSpPr txBox="1"/>
          <p:nvPr/>
        </p:nvSpPr>
        <p:spPr>
          <a:xfrm>
            <a:off x="3040121" y="4456819"/>
            <a:ext cx="3063757" cy="430887"/>
          </a:xfrm>
          <a:prstGeom prst="rect">
            <a:avLst/>
          </a:prstGeom>
          <a:solidFill>
            <a:schemeClr val="tx2"/>
          </a:solidFill>
        </p:spPr>
        <p:txBody>
          <a:bodyPr wrap="square">
            <a:spAutoFit/>
          </a:bodyPr>
          <a:lstStyle/>
          <a:p>
            <a:pPr algn="l"/>
            <a:r>
              <a:rPr lang="pt-BR" sz="1100" b="1" dirty="0">
                <a:solidFill>
                  <a:srgbClr val="626E73"/>
                </a:solidFill>
                <a:latin typeface="Roboto Light"/>
                <a:ea typeface="Roboto Light"/>
              </a:rPr>
              <a:t>Importante</a:t>
            </a:r>
          </a:p>
          <a:p>
            <a:pPr algn="l"/>
            <a:r>
              <a:rPr lang="pt-BR" sz="1100" dirty="0">
                <a:solidFill>
                  <a:srgbClr val="626E73"/>
                </a:solidFill>
                <a:latin typeface="Roboto Light"/>
                <a:ea typeface="Roboto Light"/>
              </a:rPr>
              <a:t>As políticas de </a:t>
            </a:r>
            <a:r>
              <a:rPr lang="pt-BR" sz="1100" dirty="0" err="1">
                <a:solidFill>
                  <a:srgbClr val="626E73"/>
                </a:solidFill>
                <a:latin typeface="Roboto Light"/>
                <a:ea typeface="Roboto Light"/>
              </a:rPr>
              <a:t>bucket</a:t>
            </a:r>
            <a:r>
              <a:rPr lang="pt-BR" sz="1100" dirty="0">
                <a:solidFill>
                  <a:srgbClr val="626E73"/>
                </a:solidFill>
                <a:latin typeface="Roboto Light"/>
                <a:ea typeface="Roboto Light"/>
              </a:rPr>
              <a:t> são limitadas a 20 KB.</a:t>
            </a:r>
          </a:p>
        </p:txBody>
      </p:sp>
      <p:pic>
        <p:nvPicPr>
          <p:cNvPr id="11" name="Imagem 10">
            <a:extLst>
              <a:ext uri="{FF2B5EF4-FFF2-40B4-BE49-F238E27FC236}">
                <a16:creationId xmlns:a16="http://schemas.microsoft.com/office/drawing/2014/main" id="{2546DC92-3BF1-B2F8-ECB5-10BD46A4C818}"/>
              </a:ext>
            </a:extLst>
          </p:cNvPr>
          <p:cNvPicPr>
            <a:picLocks noChangeAspect="1"/>
          </p:cNvPicPr>
          <p:nvPr/>
        </p:nvPicPr>
        <p:blipFill>
          <a:blip r:embed="rId4"/>
          <a:stretch>
            <a:fillRect/>
          </a:stretch>
        </p:blipFill>
        <p:spPr>
          <a:xfrm>
            <a:off x="4814484" y="1270649"/>
            <a:ext cx="3043537" cy="2606964"/>
          </a:xfrm>
          <a:prstGeom prst="rect">
            <a:avLst/>
          </a:prstGeom>
        </p:spPr>
      </p:pic>
    </p:spTree>
    <p:extLst>
      <p:ext uri="{BB962C8B-B14F-4D97-AF65-F5344CB8AC3E}">
        <p14:creationId xmlns:p14="http://schemas.microsoft.com/office/powerpoint/2010/main" val="418183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14f9bd0e587_0_11"/>
          <p:cNvSpPr txBox="1"/>
          <p:nvPr/>
        </p:nvSpPr>
        <p:spPr>
          <a:xfrm>
            <a:off x="2092446" y="482175"/>
            <a:ext cx="3687629"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800" b="1" dirty="0">
                <a:solidFill>
                  <a:srgbClr val="626E73"/>
                </a:solidFill>
              </a:rPr>
              <a:t>O que você vai aprender hoje?</a:t>
            </a:r>
            <a:endParaRPr sz="1400" b="1" i="0" u="none" strike="noStrike" cap="none" dirty="0">
              <a:solidFill>
                <a:srgbClr val="000000"/>
              </a:solidFill>
              <a:latin typeface="Arial"/>
              <a:ea typeface="Arial"/>
              <a:cs typeface="Arial"/>
              <a:sym typeface="Arial"/>
            </a:endParaRPr>
          </a:p>
        </p:txBody>
      </p:sp>
      <p:sp>
        <p:nvSpPr>
          <p:cNvPr id="116" name="Google Shape;116;g14f9bd0e587_0_11"/>
          <p:cNvSpPr txBox="1"/>
          <p:nvPr/>
        </p:nvSpPr>
        <p:spPr>
          <a:xfrm>
            <a:off x="2199401" y="1127046"/>
            <a:ext cx="3473717" cy="2894170"/>
          </a:xfrm>
          <a:prstGeom prst="rect">
            <a:avLst/>
          </a:prstGeom>
          <a:noFill/>
          <a:ln>
            <a:noFill/>
          </a:ln>
        </p:spPr>
        <p:txBody>
          <a:bodyPr spcFirstLastPara="1" wrap="square" lIns="91425" tIns="46800" rIns="91425" bIns="45700" anchor="t" anchorCtr="0">
            <a:spAutoFit/>
          </a:bodyPr>
          <a:lstStyle/>
          <a:p>
            <a:pPr marL="228600" marR="0" lvl="0" indent="-222250" algn="l" rtl="0">
              <a:lnSpc>
                <a:spcPct val="130000"/>
              </a:lnSpc>
              <a:spcBef>
                <a:spcPts val="0"/>
              </a:spcBef>
              <a:spcAft>
                <a:spcPts val="0"/>
              </a:spcAft>
              <a:buClr>
                <a:srgbClr val="ED145B"/>
              </a:buClr>
              <a:buSzPts val="1000"/>
              <a:buFont typeface="Noto Sans"/>
              <a:buAutoNum type="arabicPlain"/>
            </a:pPr>
            <a:r>
              <a:rPr lang="pt-BR" sz="1000" dirty="0">
                <a:solidFill>
                  <a:srgbClr val="626E73"/>
                </a:solidFill>
                <a:latin typeface="Roboto Light"/>
                <a:ea typeface="Roboto Light"/>
                <a:cs typeface="Roboto Light"/>
                <a:sym typeface="Roboto Light"/>
              </a:rPr>
              <a:t>Conceitos</a:t>
            </a:r>
          </a:p>
          <a:p>
            <a:pPr marL="228600" marR="0" lvl="0" indent="-222250" algn="l" rtl="0">
              <a:lnSpc>
                <a:spcPct val="130000"/>
              </a:lnSpc>
              <a:spcBef>
                <a:spcPts val="0"/>
              </a:spcBef>
              <a:spcAft>
                <a:spcPts val="0"/>
              </a:spcAft>
              <a:buClr>
                <a:srgbClr val="ED145B"/>
              </a:buClr>
              <a:buSzPts val="1000"/>
              <a:buFont typeface="Noto Sans"/>
              <a:buAutoNum type="arabicPlain"/>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 Criando </a:t>
            </a:r>
            <a:r>
              <a:rPr lang="pt-BR" sz="1000" dirty="0" err="1">
                <a:solidFill>
                  <a:srgbClr val="626E73"/>
                </a:solidFill>
                <a:latin typeface="Roboto Light"/>
                <a:ea typeface="Roboto Light"/>
                <a:cs typeface="Roboto Light"/>
                <a:sym typeface="Roboto Light"/>
              </a:rPr>
              <a:t>Bucket</a:t>
            </a:r>
            <a:r>
              <a:rPr lang="pt-BR" sz="1000" dirty="0">
                <a:solidFill>
                  <a:srgbClr val="626E73"/>
                </a:solidFill>
                <a:latin typeface="Roboto Light"/>
                <a:ea typeface="Roboto Light"/>
                <a:cs typeface="Roboto Light"/>
                <a:sym typeface="Roboto Light"/>
              </a:rPr>
              <a:t> Simples</a:t>
            </a:r>
          </a:p>
          <a:p>
            <a:pPr marL="228600" marR="0" lvl="0" indent="-222250" algn="l" rtl="0">
              <a:lnSpc>
                <a:spcPct val="130000"/>
              </a:lnSpc>
              <a:spcBef>
                <a:spcPts val="0"/>
              </a:spcBef>
              <a:spcAft>
                <a:spcPts val="0"/>
              </a:spcAft>
              <a:buClr>
                <a:srgbClr val="ED145B"/>
              </a:buClr>
              <a:buSzPts val="1000"/>
              <a:buFont typeface="Noto Sans"/>
              <a:buAutoNum type="arabicPlain"/>
            </a:pPr>
            <a:r>
              <a:rPr lang="pt-BR" sz="1000" dirty="0">
                <a:solidFill>
                  <a:srgbClr val="626E73"/>
                </a:solidFill>
                <a:latin typeface="Roboto Light"/>
                <a:ea typeface="Roboto Light"/>
                <a:cs typeface="Roboto Light"/>
                <a:sym typeface="Roboto Light"/>
              </a:rPr>
              <a:t>Versionamento de objetos</a:t>
            </a:r>
          </a:p>
          <a:p>
            <a:pPr marL="228600" marR="0" lvl="0" indent="-222250" algn="l" rtl="0">
              <a:lnSpc>
                <a:spcPct val="130000"/>
              </a:lnSpc>
              <a:spcBef>
                <a:spcPts val="0"/>
              </a:spcBef>
              <a:spcAft>
                <a:spcPts val="0"/>
              </a:spcAft>
              <a:buClr>
                <a:srgbClr val="ED145B"/>
              </a:buClr>
              <a:buSzPts val="1000"/>
              <a:buFont typeface="Noto Sans"/>
              <a:buAutoNum type="arabicPlain"/>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 </a:t>
            </a:r>
            <a:r>
              <a:rPr lang="pt-BR" sz="1000" dirty="0" err="1">
                <a:solidFill>
                  <a:srgbClr val="626E73"/>
                </a:solidFill>
                <a:latin typeface="Roboto Light"/>
                <a:ea typeface="Roboto Light"/>
                <a:cs typeface="Roboto Light"/>
                <a:sym typeface="Roboto Light"/>
              </a:rPr>
              <a:t>Versionando</a:t>
            </a:r>
            <a:r>
              <a:rPr lang="pt-BR" sz="1000" dirty="0">
                <a:solidFill>
                  <a:srgbClr val="626E73"/>
                </a:solidFill>
                <a:latin typeface="Roboto Light"/>
                <a:ea typeface="Roboto Light"/>
                <a:cs typeface="Roboto Light"/>
                <a:sym typeface="Roboto Light"/>
              </a:rPr>
              <a:t> </a:t>
            </a:r>
            <a:r>
              <a:rPr lang="pt-BR" sz="1000" dirty="0" err="1">
                <a:solidFill>
                  <a:srgbClr val="626E73"/>
                </a:solidFill>
                <a:latin typeface="Roboto Light"/>
                <a:ea typeface="Roboto Light"/>
                <a:cs typeface="Roboto Light"/>
                <a:sym typeface="Roboto Light"/>
              </a:rPr>
              <a:t>Buckets</a:t>
            </a:r>
            <a:endParaRPr lang="pt-BR" sz="1000" dirty="0">
              <a:solidFill>
                <a:srgbClr val="626E73"/>
              </a:solidFill>
              <a:latin typeface="Roboto Light"/>
              <a:ea typeface="Roboto Light"/>
              <a:cs typeface="Roboto Light"/>
              <a:sym typeface="Roboto Light"/>
            </a:endParaRPr>
          </a:p>
          <a:p>
            <a:pPr marL="228600" marR="0" lvl="0" indent="-222250" algn="l" rtl="0">
              <a:lnSpc>
                <a:spcPct val="130000"/>
              </a:lnSpc>
              <a:spcBef>
                <a:spcPts val="0"/>
              </a:spcBef>
              <a:spcAft>
                <a:spcPts val="0"/>
              </a:spcAft>
              <a:buClr>
                <a:srgbClr val="ED145B"/>
              </a:buClr>
              <a:buSzPts val="1000"/>
              <a:buFont typeface="Noto Sans"/>
              <a:buAutoNum type="arabicPlain"/>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 Deletando Objetos</a:t>
            </a:r>
          </a:p>
          <a:p>
            <a:pPr marL="228600" marR="0" lvl="0" indent="-222250" algn="l" rtl="0">
              <a:lnSpc>
                <a:spcPct val="130000"/>
              </a:lnSpc>
              <a:spcBef>
                <a:spcPts val="0"/>
              </a:spcBef>
              <a:spcAft>
                <a:spcPts val="0"/>
              </a:spcAft>
              <a:buClr>
                <a:srgbClr val="ED145B"/>
              </a:buClr>
              <a:buSzPts val="1000"/>
              <a:buFont typeface="Noto Sans"/>
              <a:buAutoNum type="arabicPlain"/>
            </a:pPr>
            <a:r>
              <a:rPr lang="pt-BR" sz="1000" dirty="0">
                <a:solidFill>
                  <a:srgbClr val="626E73"/>
                </a:solidFill>
                <a:latin typeface="Roboto Light"/>
                <a:ea typeface="Roboto Light"/>
                <a:cs typeface="Roboto Light"/>
                <a:sym typeface="Roboto Light"/>
              </a:rPr>
              <a:t>Segurança</a:t>
            </a:r>
          </a:p>
          <a:p>
            <a:pPr marL="228600" marR="0" lvl="0" indent="-222250" algn="l" rtl="0">
              <a:lnSpc>
                <a:spcPct val="130000"/>
              </a:lnSpc>
              <a:spcBef>
                <a:spcPts val="0"/>
              </a:spcBef>
              <a:spcAft>
                <a:spcPts val="0"/>
              </a:spcAft>
              <a:buClr>
                <a:srgbClr val="ED145B"/>
              </a:buClr>
              <a:buSzPts val="1000"/>
              <a:buFont typeface="Noto Sans"/>
              <a:buAutoNum type="arabicPlain"/>
            </a:pPr>
            <a:r>
              <a:rPr lang="pt-BR" sz="1000" dirty="0">
                <a:solidFill>
                  <a:srgbClr val="626E73"/>
                </a:solidFill>
                <a:latin typeface="Roboto Light"/>
                <a:ea typeface="Roboto Light"/>
                <a:cs typeface="Roboto Light"/>
                <a:sym typeface="Roboto Light"/>
              </a:rPr>
              <a:t>Políticas de segurança</a:t>
            </a:r>
          </a:p>
          <a:p>
            <a:pPr marL="228600" marR="0" lvl="0" indent="-222250" algn="l" rtl="0">
              <a:lnSpc>
                <a:spcPct val="130000"/>
              </a:lnSpc>
              <a:spcBef>
                <a:spcPts val="0"/>
              </a:spcBef>
              <a:spcAft>
                <a:spcPts val="0"/>
              </a:spcAft>
              <a:buClr>
                <a:srgbClr val="ED145B"/>
              </a:buClr>
              <a:buSzPts val="1000"/>
              <a:buFont typeface="Noto Sans"/>
              <a:buAutoNum type="arabicPlain"/>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 </a:t>
            </a:r>
            <a:r>
              <a:rPr lang="pt-BR" sz="1000" dirty="0" err="1">
                <a:solidFill>
                  <a:srgbClr val="626E73"/>
                </a:solidFill>
                <a:latin typeface="Roboto Light"/>
                <a:ea typeface="Roboto Light"/>
                <a:cs typeface="Roboto Light"/>
                <a:sym typeface="Roboto Light"/>
              </a:rPr>
              <a:t>Poílicas</a:t>
            </a:r>
            <a:r>
              <a:rPr lang="pt-BR" sz="1000" dirty="0">
                <a:solidFill>
                  <a:srgbClr val="626E73"/>
                </a:solidFill>
                <a:latin typeface="Roboto Light"/>
                <a:ea typeface="Roboto Light"/>
                <a:cs typeface="Roboto Light"/>
                <a:sym typeface="Roboto Light"/>
              </a:rPr>
              <a:t> de Segurança</a:t>
            </a:r>
          </a:p>
          <a:p>
            <a:pPr marL="228600" marR="0" lvl="0" indent="-222250" algn="l" rtl="0">
              <a:lnSpc>
                <a:spcPct val="130000"/>
              </a:lnSpc>
              <a:spcBef>
                <a:spcPts val="0"/>
              </a:spcBef>
              <a:spcAft>
                <a:spcPts val="0"/>
              </a:spcAft>
              <a:buClr>
                <a:srgbClr val="ED145B"/>
              </a:buClr>
              <a:buSzPts val="1000"/>
              <a:buFont typeface="Noto Sans"/>
              <a:buAutoNum type="arabicPlain"/>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 Web </a:t>
            </a:r>
            <a:r>
              <a:rPr lang="pt-BR" sz="1000" dirty="0" err="1">
                <a:solidFill>
                  <a:srgbClr val="626E73"/>
                </a:solidFill>
                <a:latin typeface="Roboto Light"/>
                <a:ea typeface="Roboto Light"/>
                <a:cs typeface="Roboto Light"/>
                <a:sym typeface="Roboto Light"/>
              </a:rPr>
              <a:t>Hosting</a:t>
            </a:r>
            <a:endParaRPr lang="pt-BR" sz="1000" dirty="0">
              <a:solidFill>
                <a:srgbClr val="626E73"/>
              </a:solidFill>
              <a:latin typeface="Roboto Light"/>
              <a:ea typeface="Roboto Light"/>
              <a:cs typeface="Roboto Light"/>
              <a:sym typeface="Roboto Light"/>
            </a:endParaRPr>
          </a:p>
          <a:p>
            <a:pPr marL="228600" marR="0" lvl="0" indent="-222250" algn="l" rtl="0">
              <a:lnSpc>
                <a:spcPct val="130000"/>
              </a:lnSpc>
              <a:spcBef>
                <a:spcPts val="0"/>
              </a:spcBef>
              <a:spcAft>
                <a:spcPts val="0"/>
              </a:spcAft>
              <a:buClr>
                <a:srgbClr val="ED145B"/>
              </a:buClr>
              <a:buSzPts val="1000"/>
              <a:buFont typeface="Noto Sans"/>
              <a:buAutoNum type="arabicPlain"/>
            </a:pPr>
            <a:r>
              <a:rPr lang="pt-BR" sz="1000" dirty="0">
                <a:solidFill>
                  <a:srgbClr val="626E73"/>
                </a:solidFill>
                <a:latin typeface="Roboto Light"/>
                <a:ea typeface="Roboto Light"/>
                <a:cs typeface="Roboto Light"/>
                <a:sym typeface="Roboto Light"/>
              </a:rPr>
              <a:t>Access Logs </a:t>
            </a:r>
          </a:p>
          <a:p>
            <a:pPr marL="228600" marR="0" lvl="0" indent="-222250" algn="l" rtl="0">
              <a:lnSpc>
                <a:spcPct val="130000"/>
              </a:lnSpc>
              <a:spcBef>
                <a:spcPts val="0"/>
              </a:spcBef>
              <a:spcAft>
                <a:spcPts val="0"/>
              </a:spcAft>
              <a:buClr>
                <a:srgbClr val="ED145B"/>
              </a:buClr>
              <a:buSzPts val="1000"/>
              <a:buFont typeface="Noto Sans"/>
              <a:buAutoNum type="arabicPlain"/>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 Access Logs </a:t>
            </a:r>
          </a:p>
          <a:p>
            <a:pPr marL="228600" marR="0" lvl="0" indent="-222250" algn="l" rtl="0">
              <a:lnSpc>
                <a:spcPct val="130000"/>
              </a:lnSpc>
              <a:spcBef>
                <a:spcPts val="0"/>
              </a:spcBef>
              <a:spcAft>
                <a:spcPts val="0"/>
              </a:spcAft>
              <a:buClr>
                <a:srgbClr val="ED145B"/>
              </a:buClr>
              <a:buSzPts val="1000"/>
              <a:buFont typeface="Noto Sans"/>
              <a:buAutoNum type="arabicPlain"/>
            </a:pPr>
            <a:r>
              <a:rPr lang="pt-BR" sz="1000" dirty="0">
                <a:solidFill>
                  <a:srgbClr val="626E73"/>
                </a:solidFill>
                <a:latin typeface="Roboto Light"/>
                <a:ea typeface="Roboto Light"/>
                <a:cs typeface="Roboto Light"/>
                <a:sym typeface="Roboto Light"/>
              </a:rPr>
              <a:t>Classes de </a:t>
            </a:r>
            <a:r>
              <a:rPr lang="pt-BR" sz="1000" dirty="0" err="1">
                <a:solidFill>
                  <a:srgbClr val="626E73"/>
                </a:solidFill>
                <a:latin typeface="Roboto Light"/>
                <a:ea typeface="Roboto Light"/>
                <a:cs typeface="Roboto Light"/>
                <a:sym typeface="Roboto Light"/>
              </a:rPr>
              <a:t>Storage</a:t>
            </a:r>
            <a:endParaRPr lang="pt-BR" sz="1000" dirty="0">
              <a:solidFill>
                <a:srgbClr val="626E73"/>
              </a:solidFill>
              <a:latin typeface="Roboto Light"/>
              <a:ea typeface="Roboto Light"/>
              <a:cs typeface="Roboto Light"/>
              <a:sym typeface="Roboto Light"/>
            </a:endParaRPr>
          </a:p>
          <a:p>
            <a:pPr marL="228600" marR="0" lvl="0" indent="-222250" algn="l" rtl="0">
              <a:lnSpc>
                <a:spcPct val="130000"/>
              </a:lnSpc>
              <a:spcBef>
                <a:spcPts val="0"/>
              </a:spcBef>
              <a:spcAft>
                <a:spcPts val="0"/>
              </a:spcAft>
              <a:buClr>
                <a:srgbClr val="ED145B"/>
              </a:buClr>
              <a:buSzPts val="1000"/>
              <a:buFont typeface="Noto Sans"/>
              <a:buAutoNum type="arabicPlain"/>
            </a:pPr>
            <a:r>
              <a:rPr lang="pt-BR" sz="1000" dirty="0">
                <a:solidFill>
                  <a:srgbClr val="626E73"/>
                </a:solidFill>
                <a:latin typeface="Roboto Light"/>
                <a:ea typeface="Roboto Light"/>
                <a:cs typeface="Roboto Light"/>
                <a:sym typeface="Roboto Light"/>
              </a:rPr>
              <a:t>Life </a:t>
            </a:r>
            <a:r>
              <a:rPr lang="pt-BR" sz="1000" dirty="0" err="1">
                <a:solidFill>
                  <a:srgbClr val="626E73"/>
                </a:solidFill>
                <a:latin typeface="Roboto Light"/>
                <a:ea typeface="Roboto Light"/>
                <a:cs typeface="Roboto Light"/>
                <a:sym typeface="Roboto Light"/>
              </a:rPr>
              <a:t>Cycle</a:t>
            </a:r>
            <a:endParaRPr lang="pt-BR" sz="1000" dirty="0">
              <a:solidFill>
                <a:srgbClr val="626E73"/>
              </a:solidFill>
              <a:latin typeface="Roboto Light"/>
              <a:ea typeface="Roboto Light"/>
              <a:cs typeface="Roboto Light"/>
              <a:sym typeface="Roboto Light"/>
            </a:endParaRPr>
          </a:p>
          <a:p>
            <a:pPr marL="228600" marR="0" lvl="0" indent="-222250" algn="l" rtl="0">
              <a:lnSpc>
                <a:spcPct val="130000"/>
              </a:lnSpc>
              <a:spcBef>
                <a:spcPts val="0"/>
              </a:spcBef>
              <a:spcAft>
                <a:spcPts val="0"/>
              </a:spcAft>
              <a:buClr>
                <a:srgbClr val="ED145B"/>
              </a:buClr>
              <a:buSzPts val="1000"/>
              <a:buFont typeface="Noto Sans"/>
              <a:buAutoNum type="arabicPlain"/>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 Life </a:t>
            </a:r>
            <a:r>
              <a:rPr lang="pt-BR" sz="1000" dirty="0" err="1">
                <a:solidFill>
                  <a:srgbClr val="626E73"/>
                </a:solidFill>
                <a:latin typeface="Roboto Light"/>
                <a:ea typeface="Roboto Light"/>
                <a:cs typeface="Roboto Light"/>
                <a:sym typeface="Roboto Light"/>
              </a:rPr>
              <a:t>Cycle</a:t>
            </a:r>
            <a:endParaRPr lang="pt-BR" sz="1000" dirty="0">
              <a:solidFill>
                <a:srgbClr val="626E73"/>
              </a:solidFill>
              <a:latin typeface="Roboto Light"/>
              <a:ea typeface="Roboto Light"/>
              <a:cs typeface="Roboto Light"/>
              <a:sym typeface="Roboto Light"/>
            </a:endParaRPr>
          </a:p>
        </p:txBody>
      </p:sp>
      <p:pic>
        <p:nvPicPr>
          <p:cNvPr id="2" name="Picture 2" descr="AWS gratuito: Nível gratuito AWS Amazon | MANDIC">
            <a:extLst>
              <a:ext uri="{FF2B5EF4-FFF2-40B4-BE49-F238E27FC236}">
                <a16:creationId xmlns:a16="http://schemas.microsoft.com/office/drawing/2014/main" id="{3228428A-1AAF-0F26-1870-9CA51FF9C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80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2513"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Políticas de Usuário </a:t>
            </a:r>
          </a:p>
        </p:txBody>
      </p:sp>
      <p:pic>
        <p:nvPicPr>
          <p:cNvPr id="3" name="Picture 2" descr="AWS gratuito: Nível gratuito AWS Amazon | MANDIC">
            <a:extLst>
              <a:ext uri="{FF2B5EF4-FFF2-40B4-BE49-F238E27FC236}">
                <a16:creationId xmlns:a16="http://schemas.microsoft.com/office/drawing/2014/main" id="{2928E238-8419-AE51-7405-F8B417311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6">
            <a:extLst>
              <a:ext uri="{FF2B5EF4-FFF2-40B4-BE49-F238E27FC236}">
                <a16:creationId xmlns:a16="http://schemas.microsoft.com/office/drawing/2014/main" id="{1C583611-9B52-98C2-2FEF-5E1821F1110C}"/>
              </a:ext>
            </a:extLst>
          </p:cNvPr>
          <p:cNvSpPr txBox="1"/>
          <p:nvPr/>
        </p:nvSpPr>
        <p:spPr>
          <a:xfrm>
            <a:off x="1393198" y="1403455"/>
            <a:ext cx="6787909" cy="533524"/>
          </a:xfrm>
          <a:prstGeom prst="rect">
            <a:avLst/>
          </a:prstGeom>
          <a:noFill/>
          <a:ln>
            <a:noFill/>
          </a:ln>
        </p:spPr>
        <p:txBody>
          <a:bodyPr spcFirstLastPara="1" wrap="square" lIns="91425" tIns="46800" rIns="91425" bIns="45700" anchor="t" anchorCtr="0">
            <a:spAutoFit/>
          </a:bodyPr>
          <a:lstStyle/>
          <a:p>
            <a:pPr>
              <a:lnSpc>
                <a:spcPct val="130000"/>
              </a:lnSpc>
              <a:buSzPts val="1100"/>
            </a:pPr>
            <a:r>
              <a:rPr lang="pt-BR" sz="1100" i="0" u="none" strike="noStrike" cap="none" dirty="0">
                <a:solidFill>
                  <a:srgbClr val="626E73"/>
                </a:solidFill>
                <a:latin typeface="Roboto Light"/>
                <a:ea typeface="Roboto Light"/>
                <a:cs typeface="Roboto Light"/>
              </a:rPr>
              <a:t>Você pode criar e configurar políticas de usuário do IAM para controlar o acesso do usuário ao </a:t>
            </a:r>
            <a:r>
              <a:rPr lang="pt-BR" sz="1100" i="0" u="none" strike="noStrike" cap="none" dirty="0" err="1">
                <a:solidFill>
                  <a:srgbClr val="626E73"/>
                </a:solidFill>
                <a:latin typeface="Roboto Light"/>
                <a:ea typeface="Roboto Light"/>
                <a:cs typeface="Roboto Light"/>
              </a:rPr>
              <a:t>Amazon</a:t>
            </a:r>
            <a:r>
              <a:rPr lang="pt-BR" sz="1100" i="0" u="none" strike="noStrike" cap="none" dirty="0">
                <a:solidFill>
                  <a:srgbClr val="626E73"/>
                </a:solidFill>
                <a:latin typeface="Roboto Light"/>
                <a:ea typeface="Roboto Light"/>
                <a:cs typeface="Roboto Light"/>
              </a:rPr>
              <a:t> S3. As políticas de usuário usam linguagem de política de acesso baseada em JSON.</a:t>
            </a:r>
          </a:p>
        </p:txBody>
      </p:sp>
      <p:pic>
        <p:nvPicPr>
          <p:cNvPr id="7" name="Imagem 6">
            <a:extLst>
              <a:ext uri="{FF2B5EF4-FFF2-40B4-BE49-F238E27FC236}">
                <a16:creationId xmlns:a16="http://schemas.microsoft.com/office/drawing/2014/main" id="{49E84526-BF25-1925-F8FE-877A21E50F7D}"/>
              </a:ext>
            </a:extLst>
          </p:cNvPr>
          <p:cNvPicPr>
            <a:picLocks noChangeAspect="1"/>
          </p:cNvPicPr>
          <p:nvPr/>
        </p:nvPicPr>
        <p:blipFill>
          <a:blip r:embed="rId4"/>
          <a:stretch>
            <a:fillRect/>
          </a:stretch>
        </p:blipFill>
        <p:spPr>
          <a:xfrm>
            <a:off x="4915800" y="2064676"/>
            <a:ext cx="3335958" cy="2323256"/>
          </a:xfrm>
          <a:prstGeom prst="rect">
            <a:avLst/>
          </a:prstGeom>
        </p:spPr>
      </p:pic>
      <p:pic>
        <p:nvPicPr>
          <p:cNvPr id="9" name="Imagem 8">
            <a:extLst>
              <a:ext uri="{FF2B5EF4-FFF2-40B4-BE49-F238E27FC236}">
                <a16:creationId xmlns:a16="http://schemas.microsoft.com/office/drawing/2014/main" id="{8E321AF9-ACB9-2DD3-886C-85D50CE17150}"/>
              </a:ext>
            </a:extLst>
          </p:cNvPr>
          <p:cNvPicPr>
            <a:picLocks noChangeAspect="1"/>
          </p:cNvPicPr>
          <p:nvPr/>
        </p:nvPicPr>
        <p:blipFill>
          <a:blip r:embed="rId5"/>
          <a:stretch>
            <a:fillRect/>
          </a:stretch>
        </p:blipFill>
        <p:spPr>
          <a:xfrm>
            <a:off x="743174" y="2064676"/>
            <a:ext cx="3915335" cy="2323256"/>
          </a:xfrm>
          <a:prstGeom prst="rect">
            <a:avLst/>
          </a:prstGeom>
        </p:spPr>
      </p:pic>
    </p:spTree>
    <p:extLst>
      <p:ext uri="{BB962C8B-B14F-4D97-AF65-F5344CB8AC3E}">
        <p14:creationId xmlns:p14="http://schemas.microsoft.com/office/powerpoint/2010/main" val="417415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813A3E7-979C-BEC1-9192-1976EB2FC5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557" y="1091133"/>
            <a:ext cx="1298325" cy="155799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4780149" y="2649123"/>
            <a:ext cx="3255892"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(10’)</a:t>
            </a: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Politicas de Segurança</a:t>
            </a:r>
          </a:p>
        </p:txBody>
      </p:sp>
    </p:spTree>
    <p:extLst>
      <p:ext uri="{BB962C8B-B14F-4D97-AF65-F5344CB8AC3E}">
        <p14:creationId xmlns:p14="http://schemas.microsoft.com/office/powerpoint/2010/main" val="41383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813A3E7-979C-BEC1-9192-1976EB2FC5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557" y="1091133"/>
            <a:ext cx="1298325" cy="155799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4780149" y="2649123"/>
            <a:ext cx="3255892"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(15’)</a:t>
            </a: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Web </a:t>
            </a:r>
            <a:r>
              <a:rPr lang="pt-BR" sz="1800" b="1" dirty="0" err="1">
                <a:solidFill>
                  <a:srgbClr val="626E73"/>
                </a:solidFill>
              </a:rPr>
              <a:t>Hosting</a:t>
            </a:r>
            <a:endParaRPr lang="pt-BR" sz="1800" b="1" dirty="0">
              <a:solidFill>
                <a:srgbClr val="626E73"/>
              </a:solidFill>
            </a:endParaRPr>
          </a:p>
        </p:txBody>
      </p:sp>
    </p:spTree>
    <p:extLst>
      <p:ext uri="{BB962C8B-B14F-4D97-AF65-F5344CB8AC3E}">
        <p14:creationId xmlns:p14="http://schemas.microsoft.com/office/powerpoint/2010/main" val="1438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813A3E7-979C-BEC1-9192-1976EB2FC5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557" y="1091133"/>
            <a:ext cx="1298325" cy="155799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4780149" y="2649123"/>
            <a:ext cx="3255892"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(15’)</a:t>
            </a:r>
          </a:p>
          <a:p>
            <a:pPr marL="0" marR="0" lvl="0" indent="0" algn="l" rtl="0">
              <a:lnSpc>
                <a:spcPct val="110000"/>
              </a:lnSpc>
              <a:spcBef>
                <a:spcPts val="0"/>
              </a:spcBef>
              <a:spcAft>
                <a:spcPts val="0"/>
              </a:spcAft>
              <a:buClr>
                <a:srgbClr val="000000"/>
              </a:buClr>
              <a:buSzPts val="1800"/>
              <a:buFont typeface="Arial"/>
              <a:buNone/>
            </a:pPr>
            <a:r>
              <a:rPr lang="pt-BR" sz="1800" b="1" dirty="0" err="1">
                <a:solidFill>
                  <a:srgbClr val="626E73"/>
                </a:solidFill>
              </a:rPr>
              <a:t>Acess</a:t>
            </a:r>
            <a:r>
              <a:rPr lang="pt-BR" sz="1800" b="1" dirty="0">
                <a:solidFill>
                  <a:srgbClr val="626E73"/>
                </a:solidFill>
              </a:rPr>
              <a:t> Logs</a:t>
            </a:r>
          </a:p>
        </p:txBody>
      </p:sp>
    </p:spTree>
    <p:extLst>
      <p:ext uri="{BB962C8B-B14F-4D97-AF65-F5344CB8AC3E}">
        <p14:creationId xmlns:p14="http://schemas.microsoft.com/office/powerpoint/2010/main" val="45345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813A3E7-979C-BEC1-9192-1976EB2FC5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557" y="1091133"/>
            <a:ext cx="1298325" cy="155799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4780149" y="2649123"/>
            <a:ext cx="3255892"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Classe de </a:t>
            </a:r>
            <a:r>
              <a:rPr lang="pt-BR" sz="1800" b="1" dirty="0" err="1">
                <a:solidFill>
                  <a:srgbClr val="626E73"/>
                </a:solidFill>
              </a:rPr>
              <a:t>Storage</a:t>
            </a:r>
            <a:endParaRPr lang="pt-BR" sz="1800" b="1" dirty="0">
              <a:solidFill>
                <a:srgbClr val="626E73"/>
              </a:solidFill>
            </a:endParaRPr>
          </a:p>
        </p:txBody>
      </p:sp>
    </p:spTree>
    <p:extLst>
      <p:ext uri="{BB962C8B-B14F-4D97-AF65-F5344CB8AC3E}">
        <p14:creationId xmlns:p14="http://schemas.microsoft.com/office/powerpoint/2010/main" val="331461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2513"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Conceito</a:t>
            </a:r>
          </a:p>
        </p:txBody>
      </p:sp>
      <p:pic>
        <p:nvPicPr>
          <p:cNvPr id="3" name="Picture 2" descr="AWS gratuito: Nível gratuito AWS Amazon | MANDIC">
            <a:extLst>
              <a:ext uri="{FF2B5EF4-FFF2-40B4-BE49-F238E27FC236}">
                <a16:creationId xmlns:a16="http://schemas.microsoft.com/office/drawing/2014/main" id="{2928E238-8419-AE51-7405-F8B417311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6">
            <a:extLst>
              <a:ext uri="{FF2B5EF4-FFF2-40B4-BE49-F238E27FC236}">
                <a16:creationId xmlns:a16="http://schemas.microsoft.com/office/drawing/2014/main" id="{1C583611-9B52-98C2-2FEF-5E1821F1110C}"/>
              </a:ext>
            </a:extLst>
          </p:cNvPr>
          <p:cNvSpPr txBox="1"/>
          <p:nvPr/>
        </p:nvSpPr>
        <p:spPr>
          <a:xfrm>
            <a:off x="1393198" y="1403455"/>
            <a:ext cx="6787909" cy="1633825"/>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Cada objeto no </a:t>
            </a:r>
            <a:r>
              <a:rPr lang="pt-BR" sz="1100" i="0" u="none" strike="noStrike" cap="none" dirty="0" err="1">
                <a:solidFill>
                  <a:srgbClr val="626E73"/>
                </a:solidFill>
                <a:latin typeface="Roboto Light"/>
                <a:ea typeface="Roboto Light"/>
                <a:cs typeface="Roboto Light"/>
              </a:rPr>
              <a:t>Amazon</a:t>
            </a:r>
            <a:r>
              <a:rPr lang="pt-BR" sz="1100" i="0" u="none" strike="noStrike" cap="none" dirty="0">
                <a:solidFill>
                  <a:srgbClr val="626E73"/>
                </a:solidFill>
                <a:latin typeface="Roboto Light"/>
                <a:ea typeface="Roboto Light"/>
                <a:cs typeface="Roboto Light"/>
              </a:rPr>
              <a:t> S3 tem uma classe de armazenamento associada a ele. Por exemplo, se você lista os objetos em um </a:t>
            </a:r>
            <a:r>
              <a:rPr lang="pt-BR" sz="1100" i="0" u="none" strike="noStrike" cap="none" dirty="0" err="1">
                <a:solidFill>
                  <a:srgbClr val="626E73"/>
                </a:solidFill>
                <a:latin typeface="Roboto Light"/>
                <a:ea typeface="Roboto Light"/>
                <a:cs typeface="Roboto Light"/>
              </a:rPr>
              <a:t>bucket</a:t>
            </a:r>
            <a:r>
              <a:rPr lang="pt-BR" sz="1100" i="0" u="none" strike="noStrike" cap="none" dirty="0">
                <a:solidFill>
                  <a:srgbClr val="626E73"/>
                </a:solidFill>
                <a:latin typeface="Roboto Light"/>
                <a:ea typeface="Roboto Light"/>
                <a:cs typeface="Roboto Light"/>
              </a:rPr>
              <a:t> do S3, o console mostra a classe de armazenamento de todos os objetos na lista.</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 O </a:t>
            </a:r>
            <a:r>
              <a:rPr lang="pt-BR" sz="1100" i="0" u="none" strike="noStrike" cap="none" dirty="0" err="1">
                <a:solidFill>
                  <a:srgbClr val="626E73"/>
                </a:solidFill>
                <a:latin typeface="Roboto Light"/>
                <a:ea typeface="Roboto Light"/>
                <a:cs typeface="Roboto Light"/>
              </a:rPr>
              <a:t>Amazon</a:t>
            </a:r>
            <a:r>
              <a:rPr lang="pt-BR" sz="1100" i="0" u="none" strike="noStrike" cap="none" dirty="0">
                <a:solidFill>
                  <a:srgbClr val="626E73"/>
                </a:solidFill>
                <a:latin typeface="Roboto Light"/>
                <a:ea typeface="Roboto Light"/>
                <a:cs typeface="Roboto Light"/>
              </a:rPr>
              <a:t> S3 oferece uma variedade de classes de armazenamento para os objetos que você armazena.</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 Escolha uma classe de acordo com seu cenário de caso de uso e dos requisitos de acesso de performance. </a:t>
            </a:r>
          </a:p>
        </p:txBody>
      </p:sp>
    </p:spTree>
    <p:extLst>
      <p:ext uri="{BB962C8B-B14F-4D97-AF65-F5344CB8AC3E}">
        <p14:creationId xmlns:p14="http://schemas.microsoft.com/office/powerpoint/2010/main" val="127984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2513"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Classes de </a:t>
            </a:r>
            <a:r>
              <a:rPr lang="pt-BR" sz="1800" b="1" dirty="0" err="1">
                <a:solidFill>
                  <a:srgbClr val="626E73"/>
                </a:solidFill>
              </a:rPr>
              <a:t>Storage</a:t>
            </a:r>
            <a:endParaRPr lang="pt-BR" sz="1800" b="1" dirty="0">
              <a:solidFill>
                <a:srgbClr val="626E73"/>
              </a:solidFill>
            </a:endParaRPr>
          </a:p>
        </p:txBody>
      </p:sp>
      <p:pic>
        <p:nvPicPr>
          <p:cNvPr id="3" name="Picture 2" descr="AWS gratuito: Nível gratuito AWS Amazon | MANDIC">
            <a:extLst>
              <a:ext uri="{FF2B5EF4-FFF2-40B4-BE49-F238E27FC236}">
                <a16:creationId xmlns:a16="http://schemas.microsoft.com/office/drawing/2014/main" id="{2928E238-8419-AE51-7405-F8B417311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6">
            <a:extLst>
              <a:ext uri="{FF2B5EF4-FFF2-40B4-BE49-F238E27FC236}">
                <a16:creationId xmlns:a16="http://schemas.microsoft.com/office/drawing/2014/main" id="{1C583611-9B52-98C2-2FEF-5E1821F1110C}"/>
              </a:ext>
            </a:extLst>
          </p:cNvPr>
          <p:cNvSpPr txBox="1"/>
          <p:nvPr/>
        </p:nvSpPr>
        <p:spPr>
          <a:xfrm>
            <a:off x="1043864" y="1427128"/>
            <a:ext cx="7713273" cy="2294006"/>
          </a:xfrm>
          <a:prstGeom prst="rect">
            <a:avLst/>
          </a:prstGeom>
          <a:noFill/>
          <a:ln>
            <a:noFill/>
          </a:ln>
        </p:spPr>
        <p:txBody>
          <a:bodyPr spcFirstLastPara="1" wrap="square" lIns="91425" tIns="46800" rIns="91425" bIns="45700" anchor="t" anchorCtr="0">
            <a:spAutoFit/>
          </a:bodyPr>
          <a:lstStyle/>
          <a:p>
            <a:pPr>
              <a:lnSpc>
                <a:spcPct val="130000"/>
              </a:lnSpc>
              <a:buSzPts val="1100"/>
            </a:pPr>
            <a:r>
              <a:rPr lang="pt-BR" sz="1100" b="1" i="0" u="none" strike="noStrike" cap="none" dirty="0">
                <a:solidFill>
                  <a:srgbClr val="626E73"/>
                </a:solidFill>
                <a:latin typeface="Roboto Light"/>
                <a:ea typeface="Roboto Light"/>
                <a:cs typeface="Roboto Light"/>
              </a:rPr>
              <a:t>Classes de armazenamento de objetos acessados com frequência</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 S3 Standard:</a:t>
            </a:r>
          </a:p>
          <a:p>
            <a:pPr>
              <a:lnSpc>
                <a:spcPct val="130000"/>
              </a:lnSpc>
              <a:buSzPts val="1100"/>
            </a:pPr>
            <a:r>
              <a:rPr lang="pt-BR" sz="1100" b="1" i="0" u="none" strike="noStrike" cap="none" dirty="0">
                <a:solidFill>
                  <a:srgbClr val="626E73"/>
                </a:solidFill>
                <a:latin typeface="Roboto Light"/>
                <a:ea typeface="Roboto Light"/>
                <a:cs typeface="Roboto Light"/>
              </a:rPr>
              <a:t>Classes de armazenamento de objetos acessados com pouca frequência</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 S3 Standard – IA e S3 </a:t>
            </a:r>
            <a:r>
              <a:rPr lang="pt-BR" sz="1100" i="0" u="none" strike="noStrike" cap="none" dirty="0" err="1">
                <a:solidFill>
                  <a:srgbClr val="626E73"/>
                </a:solidFill>
                <a:latin typeface="Roboto Light"/>
                <a:ea typeface="Roboto Light"/>
                <a:cs typeface="Roboto Light"/>
              </a:rPr>
              <a:t>One</a:t>
            </a:r>
            <a:r>
              <a:rPr lang="pt-BR" sz="1100" i="0" u="none" strike="noStrike" cap="none" dirty="0">
                <a:solidFill>
                  <a:srgbClr val="626E73"/>
                </a:solidFill>
                <a:latin typeface="Roboto Light"/>
                <a:ea typeface="Roboto Light"/>
                <a:cs typeface="Roboto Light"/>
              </a:rPr>
              <a:t> Zone – IA</a:t>
            </a:r>
          </a:p>
          <a:p>
            <a:pPr>
              <a:lnSpc>
                <a:spcPct val="130000"/>
              </a:lnSpc>
              <a:buSzPts val="1100"/>
            </a:pPr>
            <a:r>
              <a:rPr lang="pt-BR" sz="1100" b="1" i="0" u="none" strike="noStrike" cap="none" dirty="0">
                <a:solidFill>
                  <a:srgbClr val="626E73"/>
                </a:solidFill>
                <a:latin typeface="Roboto Light"/>
                <a:ea typeface="Roboto Light"/>
                <a:cs typeface="Roboto Light"/>
              </a:rPr>
              <a:t>Classe de armazenamento para otimizar automaticamente dados com padrões de acesso alterados ou desconhecidos</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 S3 </a:t>
            </a:r>
            <a:r>
              <a:rPr lang="pt-BR" sz="1100" i="0" u="none" strike="noStrike" cap="none" dirty="0" err="1">
                <a:solidFill>
                  <a:srgbClr val="626E73"/>
                </a:solidFill>
                <a:latin typeface="Roboto Light"/>
                <a:ea typeface="Roboto Light"/>
                <a:cs typeface="Roboto Light"/>
              </a:rPr>
              <a:t>Intelligent-Tiering</a:t>
            </a:r>
            <a:endParaRPr lang="pt-BR" sz="1100" i="0" u="none" strike="noStrike" cap="none" dirty="0">
              <a:solidFill>
                <a:srgbClr val="626E73"/>
              </a:solidFill>
              <a:latin typeface="Roboto Light"/>
              <a:ea typeface="Roboto Light"/>
              <a:cs typeface="Roboto Light"/>
            </a:endParaRPr>
          </a:p>
          <a:p>
            <a:pPr>
              <a:lnSpc>
                <a:spcPct val="130000"/>
              </a:lnSpc>
              <a:buSzPts val="1100"/>
            </a:pPr>
            <a:r>
              <a:rPr lang="pt-BR" sz="1100" b="1" i="0" u="none" strike="noStrike" cap="none" dirty="0">
                <a:solidFill>
                  <a:srgbClr val="626E73"/>
                </a:solidFill>
                <a:latin typeface="Roboto Light"/>
                <a:ea typeface="Roboto Light"/>
                <a:cs typeface="Roboto Light"/>
              </a:rPr>
              <a:t>Classes de armazenamento para arquivamento de objetos</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 S3 </a:t>
            </a:r>
            <a:r>
              <a:rPr lang="pt-BR" sz="1100" i="0" u="none" strike="noStrike" cap="none" dirty="0" err="1">
                <a:solidFill>
                  <a:srgbClr val="626E73"/>
                </a:solidFill>
                <a:latin typeface="Roboto Light"/>
                <a:ea typeface="Roboto Light"/>
                <a:cs typeface="Roboto Light"/>
              </a:rPr>
              <a:t>Glacier</a:t>
            </a:r>
            <a:r>
              <a:rPr lang="pt-BR" sz="1100" i="0" u="none" strike="noStrike" cap="none" dirty="0">
                <a:solidFill>
                  <a:srgbClr val="626E73"/>
                </a:solidFill>
                <a:latin typeface="Roboto Light"/>
                <a:ea typeface="Roboto Light"/>
                <a:cs typeface="Roboto Light"/>
              </a:rPr>
              <a:t> Instant </a:t>
            </a:r>
            <a:r>
              <a:rPr lang="pt-BR" sz="1100" i="0" u="none" strike="noStrike" cap="none" dirty="0" err="1">
                <a:solidFill>
                  <a:srgbClr val="626E73"/>
                </a:solidFill>
                <a:latin typeface="Roboto Light"/>
                <a:ea typeface="Roboto Light"/>
                <a:cs typeface="Roboto Light"/>
              </a:rPr>
              <a:t>Retrieval</a:t>
            </a:r>
            <a:r>
              <a:rPr lang="pt-BR" sz="1100" i="0" u="none" strike="noStrike" cap="none" dirty="0">
                <a:solidFill>
                  <a:srgbClr val="626E73"/>
                </a:solidFill>
                <a:latin typeface="Roboto Light"/>
                <a:ea typeface="Roboto Light"/>
                <a:cs typeface="Roboto Light"/>
              </a:rPr>
              <a:t>:</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 S3 </a:t>
            </a:r>
            <a:r>
              <a:rPr lang="pt-BR" sz="1100" i="0" u="none" strike="noStrike" cap="none" dirty="0" err="1">
                <a:solidFill>
                  <a:srgbClr val="626E73"/>
                </a:solidFill>
                <a:latin typeface="Roboto Light"/>
                <a:ea typeface="Roboto Light"/>
                <a:cs typeface="Roboto Light"/>
              </a:rPr>
              <a:t>Glacier</a:t>
            </a:r>
            <a:r>
              <a:rPr lang="pt-BR" sz="1100" i="0" u="none" strike="noStrike" cap="none" dirty="0">
                <a:solidFill>
                  <a:srgbClr val="626E73"/>
                </a:solidFill>
                <a:latin typeface="Roboto Light"/>
                <a:ea typeface="Roboto Light"/>
                <a:cs typeface="Roboto Light"/>
              </a:rPr>
              <a:t> </a:t>
            </a:r>
            <a:r>
              <a:rPr lang="pt-BR" sz="1100" i="0" u="none" strike="noStrike" cap="none" dirty="0" err="1">
                <a:solidFill>
                  <a:srgbClr val="626E73"/>
                </a:solidFill>
                <a:latin typeface="Roboto Light"/>
                <a:ea typeface="Roboto Light"/>
                <a:cs typeface="Roboto Light"/>
              </a:rPr>
              <a:t>Flexible</a:t>
            </a:r>
            <a:r>
              <a:rPr lang="pt-BR" sz="1100" i="0" u="none" strike="noStrike" cap="none" dirty="0">
                <a:solidFill>
                  <a:srgbClr val="626E73"/>
                </a:solidFill>
                <a:latin typeface="Roboto Light"/>
                <a:ea typeface="Roboto Light"/>
                <a:cs typeface="Roboto Light"/>
              </a:rPr>
              <a:t> </a:t>
            </a:r>
            <a:r>
              <a:rPr lang="pt-BR" sz="1100" i="0" u="none" strike="noStrike" cap="none" dirty="0" err="1">
                <a:solidFill>
                  <a:srgbClr val="626E73"/>
                </a:solidFill>
                <a:latin typeface="Roboto Light"/>
                <a:ea typeface="Roboto Light"/>
                <a:cs typeface="Roboto Light"/>
              </a:rPr>
              <a:t>Retrieval</a:t>
            </a:r>
            <a:endParaRPr lang="pt-BR" sz="1100" i="0" u="none" strike="noStrike" cap="none" dirty="0">
              <a:solidFill>
                <a:srgbClr val="626E73"/>
              </a:solidFill>
              <a:latin typeface="Roboto Light"/>
              <a:ea typeface="Roboto Light"/>
              <a:cs typeface="Roboto Light"/>
            </a:endParaRP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 S3 </a:t>
            </a:r>
            <a:r>
              <a:rPr lang="pt-BR" sz="1100" i="0" u="none" strike="noStrike" cap="none" dirty="0" err="1">
                <a:solidFill>
                  <a:srgbClr val="626E73"/>
                </a:solidFill>
                <a:latin typeface="Roboto Light"/>
                <a:ea typeface="Roboto Light"/>
                <a:cs typeface="Roboto Light"/>
              </a:rPr>
              <a:t>Glacier</a:t>
            </a:r>
            <a:r>
              <a:rPr lang="pt-BR" sz="1100" i="0" u="none" strike="noStrike" cap="none" dirty="0">
                <a:solidFill>
                  <a:srgbClr val="626E73"/>
                </a:solidFill>
                <a:latin typeface="Roboto Light"/>
                <a:ea typeface="Roboto Light"/>
                <a:cs typeface="Roboto Light"/>
              </a:rPr>
              <a:t> </a:t>
            </a:r>
            <a:r>
              <a:rPr lang="pt-BR" sz="1100" i="0" u="none" strike="noStrike" cap="none" dirty="0" err="1">
                <a:solidFill>
                  <a:srgbClr val="626E73"/>
                </a:solidFill>
                <a:latin typeface="Roboto Light"/>
                <a:ea typeface="Roboto Light"/>
                <a:cs typeface="Roboto Light"/>
              </a:rPr>
              <a:t>Deep</a:t>
            </a:r>
            <a:r>
              <a:rPr lang="pt-BR" sz="1100" i="0" u="none" strike="noStrike" cap="none" dirty="0">
                <a:solidFill>
                  <a:srgbClr val="626E73"/>
                </a:solidFill>
                <a:latin typeface="Roboto Light"/>
                <a:ea typeface="Roboto Light"/>
                <a:cs typeface="Roboto Light"/>
              </a:rPr>
              <a:t> </a:t>
            </a:r>
            <a:r>
              <a:rPr lang="pt-BR" sz="1100" i="0" u="none" strike="noStrike" cap="none" dirty="0" err="1">
                <a:solidFill>
                  <a:srgbClr val="626E73"/>
                </a:solidFill>
                <a:latin typeface="Roboto Light"/>
                <a:ea typeface="Roboto Light"/>
                <a:cs typeface="Roboto Light"/>
              </a:rPr>
              <a:t>Archive</a:t>
            </a:r>
            <a:endParaRPr lang="pt-BR" sz="1100" i="0" u="none" strike="noStrike" cap="none" dirty="0">
              <a:solidFill>
                <a:srgbClr val="626E73"/>
              </a:solidFill>
              <a:latin typeface="Roboto Light"/>
              <a:ea typeface="Roboto Light"/>
              <a:cs typeface="Roboto Light"/>
            </a:endParaRPr>
          </a:p>
        </p:txBody>
      </p:sp>
    </p:spTree>
    <p:extLst>
      <p:ext uri="{BB962C8B-B14F-4D97-AF65-F5344CB8AC3E}">
        <p14:creationId xmlns:p14="http://schemas.microsoft.com/office/powerpoint/2010/main" val="278205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705468"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 S3 Standard</a:t>
            </a:r>
          </a:p>
        </p:txBody>
      </p:sp>
      <p:pic>
        <p:nvPicPr>
          <p:cNvPr id="3" name="Picture 2" descr="AWS gratuito: Nível gratuito AWS Amazon | MANDIC">
            <a:extLst>
              <a:ext uri="{FF2B5EF4-FFF2-40B4-BE49-F238E27FC236}">
                <a16:creationId xmlns:a16="http://schemas.microsoft.com/office/drawing/2014/main" id="{2928E238-8419-AE51-7405-F8B417311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6">
            <a:extLst>
              <a:ext uri="{FF2B5EF4-FFF2-40B4-BE49-F238E27FC236}">
                <a16:creationId xmlns:a16="http://schemas.microsoft.com/office/drawing/2014/main" id="{1C583611-9B52-98C2-2FEF-5E1821F1110C}"/>
              </a:ext>
            </a:extLst>
          </p:cNvPr>
          <p:cNvSpPr txBox="1"/>
          <p:nvPr/>
        </p:nvSpPr>
        <p:spPr>
          <a:xfrm>
            <a:off x="1026279" y="1312828"/>
            <a:ext cx="7713273" cy="1633825"/>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Classe padrão do S3</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Armazenamento em no mínimo 3 AZ</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Alto nível de resiliência, disponibilidade e performance</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Baixa latência e alto </a:t>
            </a:r>
            <a:r>
              <a:rPr lang="pt-BR" sz="1100" i="0" u="none" strike="noStrike" cap="none" dirty="0" err="1">
                <a:solidFill>
                  <a:srgbClr val="626E73"/>
                </a:solidFill>
                <a:latin typeface="Roboto Light"/>
                <a:ea typeface="Roboto Light"/>
                <a:cs typeface="Roboto Light"/>
              </a:rPr>
              <a:t>troughput</a:t>
            </a:r>
            <a:endParaRPr lang="pt-BR" sz="1100" i="0" u="none" strike="noStrike" cap="none" dirty="0">
              <a:solidFill>
                <a:srgbClr val="626E73"/>
              </a:solidFill>
              <a:latin typeface="Roboto Light"/>
              <a:ea typeface="Roboto Light"/>
              <a:cs typeface="Roboto Light"/>
            </a:endParaRP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Projetado para 99,99999999% de resiliência de objetos em várias AZ (&gt;= 3)</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Disponibilidade de 99,99% (ano)</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Recomendado para grande maioria dos casos, como </a:t>
            </a:r>
            <a:r>
              <a:rPr lang="pt-BR" sz="1100" i="0" u="none" strike="noStrike" cap="none" dirty="0" err="1">
                <a:solidFill>
                  <a:srgbClr val="626E73"/>
                </a:solidFill>
                <a:latin typeface="Roboto Light"/>
                <a:ea typeface="Roboto Light"/>
                <a:cs typeface="Roboto Light"/>
              </a:rPr>
              <a:t>sitês</a:t>
            </a:r>
            <a:r>
              <a:rPr lang="pt-BR" sz="1100" i="0" u="none" strike="noStrike" cap="none" dirty="0">
                <a:solidFill>
                  <a:srgbClr val="626E73"/>
                </a:solidFill>
                <a:latin typeface="Roboto Light"/>
                <a:ea typeface="Roboto Light"/>
                <a:cs typeface="Roboto Light"/>
              </a:rPr>
              <a:t> dinâmicos, aplicativos em Cloud, entre outros.</a:t>
            </a:r>
          </a:p>
        </p:txBody>
      </p:sp>
      <p:pic>
        <p:nvPicPr>
          <p:cNvPr id="6" name="Imagem 5">
            <a:extLst>
              <a:ext uri="{FF2B5EF4-FFF2-40B4-BE49-F238E27FC236}">
                <a16:creationId xmlns:a16="http://schemas.microsoft.com/office/drawing/2014/main" id="{4311301C-D112-B4BB-1218-DDD55E597B5E}"/>
              </a:ext>
            </a:extLst>
          </p:cNvPr>
          <p:cNvPicPr>
            <a:picLocks noChangeAspect="1"/>
          </p:cNvPicPr>
          <p:nvPr/>
        </p:nvPicPr>
        <p:blipFill>
          <a:blip r:embed="rId4"/>
          <a:stretch>
            <a:fillRect/>
          </a:stretch>
        </p:blipFill>
        <p:spPr>
          <a:xfrm>
            <a:off x="546134" y="3110432"/>
            <a:ext cx="7900680" cy="1267415"/>
          </a:xfrm>
          <a:prstGeom prst="rect">
            <a:avLst/>
          </a:prstGeom>
        </p:spPr>
      </p:pic>
    </p:spTree>
    <p:extLst>
      <p:ext uri="{BB962C8B-B14F-4D97-AF65-F5344CB8AC3E}">
        <p14:creationId xmlns:p14="http://schemas.microsoft.com/office/powerpoint/2010/main" val="14692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705468"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S3 </a:t>
            </a:r>
            <a:r>
              <a:rPr lang="pt-BR" sz="1800" b="1" dirty="0" err="1">
                <a:solidFill>
                  <a:srgbClr val="626E73"/>
                </a:solidFill>
              </a:rPr>
              <a:t>Intelligent-Tiring</a:t>
            </a:r>
            <a:endParaRPr lang="pt-BR" sz="1800" b="1" dirty="0">
              <a:solidFill>
                <a:srgbClr val="626E73"/>
              </a:solidFill>
            </a:endParaRPr>
          </a:p>
        </p:txBody>
      </p:sp>
      <p:pic>
        <p:nvPicPr>
          <p:cNvPr id="3" name="Picture 2" descr="AWS gratuito: Nível gratuito AWS Amazon | MANDIC">
            <a:extLst>
              <a:ext uri="{FF2B5EF4-FFF2-40B4-BE49-F238E27FC236}">
                <a16:creationId xmlns:a16="http://schemas.microsoft.com/office/drawing/2014/main" id="{2928E238-8419-AE51-7405-F8B417311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6">
            <a:extLst>
              <a:ext uri="{FF2B5EF4-FFF2-40B4-BE49-F238E27FC236}">
                <a16:creationId xmlns:a16="http://schemas.microsoft.com/office/drawing/2014/main" id="{1C583611-9B52-98C2-2FEF-5E1821F1110C}"/>
              </a:ext>
            </a:extLst>
          </p:cNvPr>
          <p:cNvSpPr txBox="1"/>
          <p:nvPr/>
        </p:nvSpPr>
        <p:spPr>
          <a:xfrm>
            <a:off x="1026279" y="1312828"/>
            <a:ext cx="7713273" cy="1633825"/>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Classe de armazenamento projetada para otimização de custos, movendo automaticamente os dados (após 30 dias) para o nível de aceso mais econômico</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Armazenamento em no mínimo 3 AZ</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Mesma performance de baixa latência/alto </a:t>
            </a:r>
            <a:r>
              <a:rPr lang="pt-BR" sz="1100" i="0" u="none" strike="noStrike" cap="none" dirty="0" err="1">
                <a:solidFill>
                  <a:srgbClr val="626E73"/>
                </a:solidFill>
                <a:latin typeface="Roboto Light"/>
                <a:ea typeface="Roboto Light"/>
                <a:cs typeface="Roboto Light"/>
              </a:rPr>
              <a:t>throughput</a:t>
            </a:r>
            <a:r>
              <a:rPr lang="pt-BR" sz="1100" i="0" u="none" strike="noStrike" cap="none" dirty="0">
                <a:solidFill>
                  <a:srgbClr val="626E73"/>
                </a:solidFill>
                <a:latin typeface="Roboto Light"/>
                <a:ea typeface="Roboto Light"/>
                <a:cs typeface="Roboto Light"/>
              </a:rPr>
              <a:t> do S3 Standard</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“Pequena” taxa mensal de monitoramento e divisão em níveis</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Projetada para 99,999999999% de resiliência de objetos em várias AZ (&gt;= 3)</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Disponibilidade de 99,9% (ano).</a:t>
            </a:r>
          </a:p>
        </p:txBody>
      </p:sp>
      <p:pic>
        <p:nvPicPr>
          <p:cNvPr id="7" name="Imagem 6">
            <a:extLst>
              <a:ext uri="{FF2B5EF4-FFF2-40B4-BE49-F238E27FC236}">
                <a16:creationId xmlns:a16="http://schemas.microsoft.com/office/drawing/2014/main" id="{1F19F5C3-5121-C522-1082-066BAD413E53}"/>
              </a:ext>
            </a:extLst>
          </p:cNvPr>
          <p:cNvPicPr>
            <a:picLocks noChangeAspect="1"/>
          </p:cNvPicPr>
          <p:nvPr/>
        </p:nvPicPr>
        <p:blipFill>
          <a:blip r:embed="rId4"/>
          <a:stretch>
            <a:fillRect/>
          </a:stretch>
        </p:blipFill>
        <p:spPr>
          <a:xfrm>
            <a:off x="896815" y="3062914"/>
            <a:ext cx="7482254" cy="1568966"/>
          </a:xfrm>
          <a:prstGeom prst="rect">
            <a:avLst/>
          </a:prstGeom>
        </p:spPr>
      </p:pic>
    </p:spTree>
    <p:extLst>
      <p:ext uri="{BB962C8B-B14F-4D97-AF65-F5344CB8AC3E}">
        <p14:creationId xmlns:p14="http://schemas.microsoft.com/office/powerpoint/2010/main" val="32790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705468"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S3 Standard IA</a:t>
            </a:r>
          </a:p>
        </p:txBody>
      </p:sp>
      <p:pic>
        <p:nvPicPr>
          <p:cNvPr id="3" name="Picture 2" descr="AWS gratuito: Nível gratuito AWS Amazon | MANDIC">
            <a:extLst>
              <a:ext uri="{FF2B5EF4-FFF2-40B4-BE49-F238E27FC236}">
                <a16:creationId xmlns:a16="http://schemas.microsoft.com/office/drawing/2014/main" id="{2928E238-8419-AE51-7405-F8B417311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6">
            <a:extLst>
              <a:ext uri="{FF2B5EF4-FFF2-40B4-BE49-F238E27FC236}">
                <a16:creationId xmlns:a16="http://schemas.microsoft.com/office/drawing/2014/main" id="{1C583611-9B52-98C2-2FEF-5E1821F1110C}"/>
              </a:ext>
            </a:extLst>
          </p:cNvPr>
          <p:cNvSpPr txBox="1"/>
          <p:nvPr/>
        </p:nvSpPr>
        <p:spPr>
          <a:xfrm>
            <a:off x="1026279" y="1312828"/>
            <a:ext cx="7713273" cy="1853885"/>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Classe de armazenamento projetada dados com Acesso Infrequente, entretanto que exigem acesso rápido quando necessários.</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Armazenamento em no mínimo 3 AZ</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Mesma performance de baixa latência/alto </a:t>
            </a:r>
            <a:r>
              <a:rPr lang="pt-BR" sz="1100" i="0" u="none" strike="noStrike" cap="none" dirty="0" err="1">
                <a:solidFill>
                  <a:srgbClr val="626E73"/>
                </a:solidFill>
                <a:latin typeface="Roboto Light"/>
                <a:ea typeface="Roboto Light"/>
                <a:cs typeface="Roboto Light"/>
              </a:rPr>
              <a:t>throughput</a:t>
            </a:r>
            <a:r>
              <a:rPr lang="pt-BR" sz="1100" i="0" u="none" strike="noStrike" cap="none" dirty="0">
                <a:solidFill>
                  <a:srgbClr val="626E73"/>
                </a:solidFill>
                <a:latin typeface="Roboto Light"/>
                <a:ea typeface="Roboto Light"/>
                <a:cs typeface="Roboto Light"/>
              </a:rPr>
              <a:t> do S3 Standard</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Resiliência contra eventos que causam impactos em uma AZ</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Resiliência de dados em caso de destruição em uma AZ</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Disponibilidade de 99,9% (ano)</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Cases de uso: soluções de backup</a:t>
            </a:r>
          </a:p>
        </p:txBody>
      </p:sp>
      <p:pic>
        <p:nvPicPr>
          <p:cNvPr id="6" name="Imagem 5">
            <a:extLst>
              <a:ext uri="{FF2B5EF4-FFF2-40B4-BE49-F238E27FC236}">
                <a16:creationId xmlns:a16="http://schemas.microsoft.com/office/drawing/2014/main" id="{15A2AB39-586E-2555-E949-E65244061F7C}"/>
              </a:ext>
            </a:extLst>
          </p:cNvPr>
          <p:cNvPicPr>
            <a:picLocks noChangeAspect="1"/>
          </p:cNvPicPr>
          <p:nvPr/>
        </p:nvPicPr>
        <p:blipFill>
          <a:blip r:embed="rId4"/>
          <a:stretch>
            <a:fillRect/>
          </a:stretch>
        </p:blipFill>
        <p:spPr>
          <a:xfrm>
            <a:off x="636201" y="3598646"/>
            <a:ext cx="7713274" cy="695072"/>
          </a:xfrm>
          <a:prstGeom prst="rect">
            <a:avLst/>
          </a:prstGeom>
        </p:spPr>
      </p:pic>
    </p:spTree>
    <p:extLst>
      <p:ext uri="{BB962C8B-B14F-4D97-AF65-F5344CB8AC3E}">
        <p14:creationId xmlns:p14="http://schemas.microsoft.com/office/powerpoint/2010/main" val="395709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813A3E7-979C-BEC1-9192-1976EB2FC5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7331" y="1004207"/>
            <a:ext cx="1370763" cy="1644916"/>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4780149" y="2649123"/>
            <a:ext cx="3255892"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en-US" sz="1800" b="1" dirty="0">
                <a:solidFill>
                  <a:srgbClr val="626E73"/>
                </a:solidFill>
              </a:rPr>
              <a:t>AWS Simple Storage Service (S3)</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17551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705468"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S3 </a:t>
            </a:r>
            <a:r>
              <a:rPr lang="pt-BR" sz="1800" b="1" dirty="0" err="1">
                <a:solidFill>
                  <a:srgbClr val="626E73"/>
                </a:solidFill>
              </a:rPr>
              <a:t>One</a:t>
            </a:r>
            <a:r>
              <a:rPr lang="pt-BR" sz="1800" b="1" dirty="0">
                <a:solidFill>
                  <a:srgbClr val="626E73"/>
                </a:solidFill>
              </a:rPr>
              <a:t>-Zone IA</a:t>
            </a:r>
          </a:p>
        </p:txBody>
      </p:sp>
      <p:pic>
        <p:nvPicPr>
          <p:cNvPr id="3" name="Picture 2" descr="AWS gratuito: Nível gratuito AWS Amazon | MANDIC">
            <a:extLst>
              <a:ext uri="{FF2B5EF4-FFF2-40B4-BE49-F238E27FC236}">
                <a16:creationId xmlns:a16="http://schemas.microsoft.com/office/drawing/2014/main" id="{2928E238-8419-AE51-7405-F8B417311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6">
            <a:extLst>
              <a:ext uri="{FF2B5EF4-FFF2-40B4-BE49-F238E27FC236}">
                <a16:creationId xmlns:a16="http://schemas.microsoft.com/office/drawing/2014/main" id="{1C583611-9B52-98C2-2FEF-5E1821F1110C}"/>
              </a:ext>
            </a:extLst>
          </p:cNvPr>
          <p:cNvSpPr txBox="1"/>
          <p:nvPr/>
        </p:nvSpPr>
        <p:spPr>
          <a:xfrm>
            <a:off x="1026279" y="1312828"/>
            <a:ext cx="7713273" cy="1633825"/>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Classe de armazenamento projetada dados com Acesso Infrequente, entretanto que exigem acesso rápido quando necessários.</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Armazenam os dados em apenas uma única AZ</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Mesma performance de baixa latência/alto </a:t>
            </a:r>
            <a:r>
              <a:rPr lang="pt-BR" sz="1100" i="0" u="none" strike="noStrike" cap="none" dirty="0" err="1">
                <a:solidFill>
                  <a:srgbClr val="626E73"/>
                </a:solidFill>
                <a:latin typeface="Roboto Light"/>
                <a:ea typeface="Roboto Light"/>
                <a:cs typeface="Roboto Light"/>
              </a:rPr>
              <a:t>throughput</a:t>
            </a:r>
            <a:r>
              <a:rPr lang="pt-BR" sz="1100" i="0" u="none" strike="noStrike" cap="none" dirty="0">
                <a:solidFill>
                  <a:srgbClr val="626E73"/>
                </a:solidFill>
                <a:latin typeface="Roboto Light"/>
                <a:ea typeface="Roboto Light"/>
                <a:cs typeface="Roboto Light"/>
              </a:rPr>
              <a:t> do S3 Standard</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Projetada para fornecer 99,999999999% de resiliência de objetos em uma única AZ</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Disponibilidade de 99,5% (ano)</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Cases de uso: Backup Secundário</a:t>
            </a:r>
          </a:p>
        </p:txBody>
      </p:sp>
      <p:pic>
        <p:nvPicPr>
          <p:cNvPr id="7" name="Imagem 6">
            <a:extLst>
              <a:ext uri="{FF2B5EF4-FFF2-40B4-BE49-F238E27FC236}">
                <a16:creationId xmlns:a16="http://schemas.microsoft.com/office/drawing/2014/main" id="{DDCCE89F-52C1-7664-9C00-FCDEDD08CB80}"/>
              </a:ext>
            </a:extLst>
          </p:cNvPr>
          <p:cNvPicPr>
            <a:picLocks noChangeAspect="1"/>
          </p:cNvPicPr>
          <p:nvPr/>
        </p:nvPicPr>
        <p:blipFill>
          <a:blip r:embed="rId4"/>
          <a:stretch>
            <a:fillRect/>
          </a:stretch>
        </p:blipFill>
        <p:spPr>
          <a:xfrm>
            <a:off x="636201" y="3330564"/>
            <a:ext cx="7713274" cy="560597"/>
          </a:xfrm>
          <a:prstGeom prst="rect">
            <a:avLst/>
          </a:prstGeom>
        </p:spPr>
      </p:pic>
    </p:spTree>
    <p:extLst>
      <p:ext uri="{BB962C8B-B14F-4D97-AF65-F5344CB8AC3E}">
        <p14:creationId xmlns:p14="http://schemas.microsoft.com/office/powerpoint/2010/main" val="281844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705468"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S3 </a:t>
            </a:r>
            <a:r>
              <a:rPr lang="pt-BR" sz="1800" b="1" dirty="0" err="1">
                <a:solidFill>
                  <a:srgbClr val="626E73"/>
                </a:solidFill>
              </a:rPr>
              <a:t>Glacier</a:t>
            </a:r>
            <a:endParaRPr lang="pt-BR" sz="1800" b="1" dirty="0">
              <a:solidFill>
                <a:srgbClr val="626E73"/>
              </a:solidFill>
            </a:endParaRPr>
          </a:p>
        </p:txBody>
      </p:sp>
      <p:pic>
        <p:nvPicPr>
          <p:cNvPr id="3" name="Picture 2" descr="AWS gratuito: Nível gratuito AWS Amazon | MANDIC">
            <a:extLst>
              <a:ext uri="{FF2B5EF4-FFF2-40B4-BE49-F238E27FC236}">
                <a16:creationId xmlns:a16="http://schemas.microsoft.com/office/drawing/2014/main" id="{2928E238-8419-AE51-7405-F8B417311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6">
            <a:extLst>
              <a:ext uri="{FF2B5EF4-FFF2-40B4-BE49-F238E27FC236}">
                <a16:creationId xmlns:a16="http://schemas.microsoft.com/office/drawing/2014/main" id="{1C583611-9B52-98C2-2FEF-5E1821F1110C}"/>
              </a:ext>
            </a:extLst>
          </p:cNvPr>
          <p:cNvSpPr txBox="1"/>
          <p:nvPr/>
        </p:nvSpPr>
        <p:spPr>
          <a:xfrm>
            <a:off x="794525" y="1312828"/>
            <a:ext cx="7945027" cy="1853885"/>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Classe de armazenamento segura, durável e de baixo custo, destinado ao armazenamento de dados por longos períodos</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Projetada para fornecer 99,999999999% de resiliência de objetos em várias AZ</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Resiliência de dados em caso de destruição de uma AZ inteira</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Tempo de recuperação configuráveis que variam de minutos a horas:</a:t>
            </a:r>
          </a:p>
          <a:p>
            <a:pPr>
              <a:lnSpc>
                <a:spcPct val="130000"/>
              </a:lnSpc>
              <a:buSzPts val="1100"/>
            </a:pPr>
            <a:r>
              <a:rPr lang="pt-BR" sz="1100" i="0" u="none" strike="noStrike" cap="none" dirty="0">
                <a:solidFill>
                  <a:srgbClr val="626E73"/>
                </a:solidFill>
                <a:latin typeface="Roboto Light"/>
                <a:ea typeface="Roboto Light"/>
                <a:cs typeface="Roboto Light"/>
              </a:rPr>
              <a:t>	Expresso: 1 a 5 minutos</a:t>
            </a:r>
          </a:p>
          <a:p>
            <a:pPr>
              <a:lnSpc>
                <a:spcPct val="130000"/>
              </a:lnSpc>
              <a:buSzPts val="1100"/>
            </a:pPr>
            <a:r>
              <a:rPr lang="pt-BR" sz="1100" i="0" u="none" strike="noStrike" cap="none" dirty="0">
                <a:solidFill>
                  <a:srgbClr val="626E73"/>
                </a:solidFill>
                <a:latin typeface="Roboto Light"/>
                <a:ea typeface="Roboto Light"/>
                <a:cs typeface="Roboto Light"/>
              </a:rPr>
              <a:t>	Padrão: 3 a 5 horas</a:t>
            </a:r>
          </a:p>
          <a:p>
            <a:pPr>
              <a:lnSpc>
                <a:spcPct val="130000"/>
              </a:lnSpc>
              <a:buSzPts val="1100"/>
            </a:pPr>
            <a:r>
              <a:rPr lang="pt-BR" sz="1100" i="0" u="none" strike="noStrike" cap="none" dirty="0">
                <a:solidFill>
                  <a:srgbClr val="626E73"/>
                </a:solidFill>
                <a:latin typeface="Roboto Light"/>
                <a:ea typeface="Roboto Light"/>
                <a:cs typeface="Roboto Light"/>
              </a:rPr>
              <a:t>	Em massa: 5 a 12 horas</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Cases de uso: Armazenamento de arquivo “morto”</a:t>
            </a:r>
          </a:p>
        </p:txBody>
      </p:sp>
      <p:pic>
        <p:nvPicPr>
          <p:cNvPr id="9" name="Imagem 8">
            <a:extLst>
              <a:ext uri="{FF2B5EF4-FFF2-40B4-BE49-F238E27FC236}">
                <a16:creationId xmlns:a16="http://schemas.microsoft.com/office/drawing/2014/main" id="{5027541D-BB97-F655-8AE9-F3F29B21C80A}"/>
              </a:ext>
            </a:extLst>
          </p:cNvPr>
          <p:cNvPicPr>
            <a:picLocks noChangeAspect="1"/>
          </p:cNvPicPr>
          <p:nvPr/>
        </p:nvPicPr>
        <p:blipFill>
          <a:blip r:embed="rId4"/>
          <a:stretch>
            <a:fillRect/>
          </a:stretch>
        </p:blipFill>
        <p:spPr>
          <a:xfrm>
            <a:off x="404444" y="3582023"/>
            <a:ext cx="8335108" cy="709063"/>
          </a:xfrm>
          <a:prstGeom prst="rect">
            <a:avLst/>
          </a:prstGeom>
        </p:spPr>
      </p:pic>
    </p:spTree>
    <p:extLst>
      <p:ext uri="{BB962C8B-B14F-4D97-AF65-F5344CB8AC3E}">
        <p14:creationId xmlns:p14="http://schemas.microsoft.com/office/powerpoint/2010/main" val="195407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705468"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S3 </a:t>
            </a:r>
            <a:r>
              <a:rPr lang="pt-BR" sz="1800" b="1" dirty="0" err="1">
                <a:solidFill>
                  <a:srgbClr val="626E73"/>
                </a:solidFill>
              </a:rPr>
              <a:t>Glacier</a:t>
            </a:r>
            <a:endParaRPr lang="pt-BR" sz="1800" b="1" dirty="0">
              <a:solidFill>
                <a:srgbClr val="626E73"/>
              </a:solidFill>
            </a:endParaRPr>
          </a:p>
        </p:txBody>
      </p:sp>
      <p:pic>
        <p:nvPicPr>
          <p:cNvPr id="3" name="Picture 2" descr="AWS gratuito: Nível gratuito AWS Amazon | MANDIC">
            <a:extLst>
              <a:ext uri="{FF2B5EF4-FFF2-40B4-BE49-F238E27FC236}">
                <a16:creationId xmlns:a16="http://schemas.microsoft.com/office/drawing/2014/main" id="{2928E238-8419-AE51-7405-F8B417311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6">
            <a:extLst>
              <a:ext uri="{FF2B5EF4-FFF2-40B4-BE49-F238E27FC236}">
                <a16:creationId xmlns:a16="http://schemas.microsoft.com/office/drawing/2014/main" id="{1C583611-9B52-98C2-2FEF-5E1821F1110C}"/>
              </a:ext>
            </a:extLst>
          </p:cNvPr>
          <p:cNvSpPr txBox="1"/>
          <p:nvPr/>
        </p:nvSpPr>
        <p:spPr>
          <a:xfrm>
            <a:off x="794525" y="1312828"/>
            <a:ext cx="7945027" cy="1853885"/>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Classe de armazenamento segura, durável e de baixo custo, destinado ao armazenamento de dados por longos períodos</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Projetada para fornecer 99,999999999% de resiliência de objetos em várias AZ</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Resiliência de dados em caso de destruição de uma AZ inteira</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Tempo de recuperação configuráveis que variam de minutos a horas:</a:t>
            </a:r>
          </a:p>
          <a:p>
            <a:pPr>
              <a:lnSpc>
                <a:spcPct val="130000"/>
              </a:lnSpc>
              <a:buSzPts val="1100"/>
            </a:pPr>
            <a:r>
              <a:rPr lang="pt-BR" sz="1100" i="0" u="none" strike="noStrike" cap="none" dirty="0">
                <a:solidFill>
                  <a:srgbClr val="626E73"/>
                </a:solidFill>
                <a:latin typeface="Roboto Light"/>
                <a:ea typeface="Roboto Light"/>
                <a:cs typeface="Roboto Light"/>
              </a:rPr>
              <a:t>	Expresso: 1 a 5 minutos</a:t>
            </a:r>
          </a:p>
          <a:p>
            <a:pPr>
              <a:lnSpc>
                <a:spcPct val="130000"/>
              </a:lnSpc>
              <a:buSzPts val="1100"/>
            </a:pPr>
            <a:r>
              <a:rPr lang="pt-BR" sz="1100" i="0" u="none" strike="noStrike" cap="none" dirty="0">
                <a:solidFill>
                  <a:srgbClr val="626E73"/>
                </a:solidFill>
                <a:latin typeface="Roboto Light"/>
                <a:ea typeface="Roboto Light"/>
                <a:cs typeface="Roboto Light"/>
              </a:rPr>
              <a:t>	Padrão: 3 a 5 horas</a:t>
            </a:r>
          </a:p>
          <a:p>
            <a:pPr>
              <a:lnSpc>
                <a:spcPct val="130000"/>
              </a:lnSpc>
              <a:buSzPts val="1100"/>
            </a:pPr>
            <a:r>
              <a:rPr lang="pt-BR" sz="1100" i="0" u="none" strike="noStrike" cap="none" dirty="0">
                <a:solidFill>
                  <a:srgbClr val="626E73"/>
                </a:solidFill>
                <a:latin typeface="Roboto Light"/>
                <a:ea typeface="Roboto Light"/>
                <a:cs typeface="Roboto Light"/>
              </a:rPr>
              <a:t>	Em massa: 5 a 12 horas</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Cases de uso: Armazenamento de arquivo “morto”</a:t>
            </a:r>
          </a:p>
        </p:txBody>
      </p:sp>
      <p:pic>
        <p:nvPicPr>
          <p:cNvPr id="6" name="Imagem 5">
            <a:extLst>
              <a:ext uri="{FF2B5EF4-FFF2-40B4-BE49-F238E27FC236}">
                <a16:creationId xmlns:a16="http://schemas.microsoft.com/office/drawing/2014/main" id="{5CD09ED2-68D2-5950-322F-E58AAF557213}"/>
              </a:ext>
            </a:extLst>
          </p:cNvPr>
          <p:cNvPicPr>
            <a:picLocks noChangeAspect="1"/>
          </p:cNvPicPr>
          <p:nvPr/>
        </p:nvPicPr>
        <p:blipFill>
          <a:blip r:embed="rId4"/>
          <a:stretch>
            <a:fillRect/>
          </a:stretch>
        </p:blipFill>
        <p:spPr>
          <a:xfrm>
            <a:off x="342899" y="3488242"/>
            <a:ext cx="8203161" cy="683597"/>
          </a:xfrm>
          <a:prstGeom prst="rect">
            <a:avLst/>
          </a:prstGeom>
        </p:spPr>
      </p:pic>
    </p:spTree>
    <p:extLst>
      <p:ext uri="{BB962C8B-B14F-4D97-AF65-F5344CB8AC3E}">
        <p14:creationId xmlns:p14="http://schemas.microsoft.com/office/powerpoint/2010/main" val="68419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705468"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S3 </a:t>
            </a:r>
            <a:r>
              <a:rPr lang="pt-BR" sz="1800" b="1" dirty="0" err="1">
                <a:solidFill>
                  <a:srgbClr val="626E73"/>
                </a:solidFill>
              </a:rPr>
              <a:t>Glacier</a:t>
            </a:r>
            <a:r>
              <a:rPr lang="pt-BR" sz="1800" b="1" dirty="0">
                <a:solidFill>
                  <a:srgbClr val="626E73"/>
                </a:solidFill>
              </a:rPr>
              <a:t> </a:t>
            </a:r>
            <a:r>
              <a:rPr lang="pt-BR" sz="1800" b="1" dirty="0" err="1">
                <a:solidFill>
                  <a:srgbClr val="626E73"/>
                </a:solidFill>
              </a:rPr>
              <a:t>Deep</a:t>
            </a:r>
            <a:r>
              <a:rPr lang="pt-BR" sz="1800" b="1" dirty="0">
                <a:solidFill>
                  <a:srgbClr val="626E73"/>
                </a:solidFill>
              </a:rPr>
              <a:t> </a:t>
            </a:r>
            <a:r>
              <a:rPr lang="pt-BR" sz="1800" b="1" dirty="0" err="1">
                <a:solidFill>
                  <a:srgbClr val="626E73"/>
                </a:solidFill>
              </a:rPr>
              <a:t>Archive</a:t>
            </a:r>
            <a:endParaRPr lang="pt-BR" sz="1800" b="1" dirty="0">
              <a:solidFill>
                <a:srgbClr val="626E73"/>
              </a:solidFill>
            </a:endParaRPr>
          </a:p>
        </p:txBody>
      </p:sp>
      <p:pic>
        <p:nvPicPr>
          <p:cNvPr id="3" name="Picture 2" descr="AWS gratuito: Nível gratuito AWS Amazon | MANDIC">
            <a:extLst>
              <a:ext uri="{FF2B5EF4-FFF2-40B4-BE49-F238E27FC236}">
                <a16:creationId xmlns:a16="http://schemas.microsoft.com/office/drawing/2014/main" id="{2928E238-8419-AE51-7405-F8B417311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6">
            <a:extLst>
              <a:ext uri="{FF2B5EF4-FFF2-40B4-BE49-F238E27FC236}">
                <a16:creationId xmlns:a16="http://schemas.microsoft.com/office/drawing/2014/main" id="{1C583611-9B52-98C2-2FEF-5E1821F1110C}"/>
              </a:ext>
            </a:extLst>
          </p:cNvPr>
          <p:cNvSpPr txBox="1"/>
          <p:nvPr/>
        </p:nvSpPr>
        <p:spPr>
          <a:xfrm>
            <a:off x="715394" y="1418335"/>
            <a:ext cx="7945027" cy="973644"/>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Classe de armazenamento mais barata do </a:t>
            </a:r>
            <a:r>
              <a:rPr lang="pt-BR" sz="1100" i="0" u="none" strike="noStrike" cap="none" dirty="0" err="1">
                <a:solidFill>
                  <a:srgbClr val="626E73"/>
                </a:solidFill>
                <a:latin typeface="Roboto Light"/>
                <a:ea typeface="Roboto Light"/>
                <a:cs typeface="Roboto Light"/>
              </a:rPr>
              <a:t>Amazon</a:t>
            </a:r>
            <a:r>
              <a:rPr lang="pt-BR" sz="1100" i="0" u="none" strike="noStrike" cap="none" dirty="0">
                <a:solidFill>
                  <a:srgbClr val="626E73"/>
                </a:solidFill>
                <a:latin typeface="Roboto Light"/>
                <a:ea typeface="Roboto Light"/>
                <a:cs typeface="Roboto Light"/>
              </a:rPr>
              <a:t> S3 e oferece suporte à retenção e preservação digitais de longo prazo</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Projetada para fornecer 99,999999999% de resiliência de objetos em várias AZ</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Contratos longos – de 7 a 10 anos</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rPr>
              <a:t>Tempo de recuperação de até 12 horas</a:t>
            </a:r>
          </a:p>
        </p:txBody>
      </p:sp>
      <p:pic>
        <p:nvPicPr>
          <p:cNvPr id="6" name="Imagem 5">
            <a:extLst>
              <a:ext uri="{FF2B5EF4-FFF2-40B4-BE49-F238E27FC236}">
                <a16:creationId xmlns:a16="http://schemas.microsoft.com/office/drawing/2014/main" id="{3654DE06-7696-3E5B-1498-7B66FCAA1B8A}"/>
              </a:ext>
            </a:extLst>
          </p:cNvPr>
          <p:cNvPicPr>
            <a:picLocks noChangeAspect="1"/>
          </p:cNvPicPr>
          <p:nvPr/>
        </p:nvPicPr>
        <p:blipFill>
          <a:blip r:embed="rId4"/>
          <a:stretch>
            <a:fillRect/>
          </a:stretch>
        </p:blipFill>
        <p:spPr>
          <a:xfrm>
            <a:off x="357697" y="2940644"/>
            <a:ext cx="8428606" cy="717017"/>
          </a:xfrm>
          <a:prstGeom prst="rect">
            <a:avLst/>
          </a:prstGeom>
        </p:spPr>
      </p:pic>
    </p:spTree>
    <p:extLst>
      <p:ext uri="{BB962C8B-B14F-4D97-AF65-F5344CB8AC3E}">
        <p14:creationId xmlns:p14="http://schemas.microsoft.com/office/powerpoint/2010/main" val="258049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705468"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Comparando Classes</a:t>
            </a:r>
          </a:p>
        </p:txBody>
      </p:sp>
      <p:pic>
        <p:nvPicPr>
          <p:cNvPr id="3" name="Picture 2" descr="AWS gratuito: Nível gratuito AWS Amazon | MANDIC">
            <a:extLst>
              <a:ext uri="{FF2B5EF4-FFF2-40B4-BE49-F238E27FC236}">
                <a16:creationId xmlns:a16="http://schemas.microsoft.com/office/drawing/2014/main" id="{2928E238-8419-AE51-7405-F8B417311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DA8F3B79-4DF7-9318-FA8F-46BB938DCC8B}"/>
              </a:ext>
            </a:extLst>
          </p:cNvPr>
          <p:cNvPicPr>
            <a:picLocks noChangeAspect="1"/>
          </p:cNvPicPr>
          <p:nvPr/>
        </p:nvPicPr>
        <p:blipFill>
          <a:blip r:embed="rId4"/>
          <a:stretch>
            <a:fillRect/>
          </a:stretch>
        </p:blipFill>
        <p:spPr>
          <a:xfrm>
            <a:off x="553915" y="1387705"/>
            <a:ext cx="8168054" cy="2555046"/>
          </a:xfrm>
          <a:prstGeom prst="rect">
            <a:avLst/>
          </a:prstGeom>
        </p:spPr>
      </p:pic>
    </p:spTree>
    <p:extLst>
      <p:ext uri="{BB962C8B-B14F-4D97-AF65-F5344CB8AC3E}">
        <p14:creationId xmlns:p14="http://schemas.microsoft.com/office/powerpoint/2010/main" val="98198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813A3E7-979C-BEC1-9192-1976EB2FC5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557" y="1091133"/>
            <a:ext cx="1298325" cy="155799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4780149" y="2649123"/>
            <a:ext cx="3255892"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Ciclo de Vida</a:t>
            </a:r>
          </a:p>
        </p:txBody>
      </p:sp>
    </p:spTree>
    <p:extLst>
      <p:ext uri="{BB962C8B-B14F-4D97-AF65-F5344CB8AC3E}">
        <p14:creationId xmlns:p14="http://schemas.microsoft.com/office/powerpoint/2010/main" val="370973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705468"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Ciclo de Vida</a:t>
            </a:r>
          </a:p>
        </p:txBody>
      </p:sp>
      <p:pic>
        <p:nvPicPr>
          <p:cNvPr id="3" name="Picture 2" descr="AWS gratuito: Nível gratuito AWS Amazon | MANDIC">
            <a:extLst>
              <a:ext uri="{FF2B5EF4-FFF2-40B4-BE49-F238E27FC236}">
                <a16:creationId xmlns:a16="http://schemas.microsoft.com/office/drawing/2014/main" id="{2928E238-8419-AE51-7405-F8B417311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0;                    Gráfico de cachoeira da classe de armazenamento do Amazon S3.&#10;                ">
            <a:extLst>
              <a:ext uri="{FF2B5EF4-FFF2-40B4-BE49-F238E27FC236}">
                <a16:creationId xmlns:a16="http://schemas.microsoft.com/office/drawing/2014/main" id="{042EEF36-1496-510A-D568-F27DD1A8DB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8537" y="1282204"/>
            <a:ext cx="5662246" cy="3185013"/>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00E93B0-4C22-10AE-31DF-69744BD3D2D0}"/>
              </a:ext>
            </a:extLst>
          </p:cNvPr>
          <p:cNvSpPr txBox="1"/>
          <p:nvPr/>
        </p:nvSpPr>
        <p:spPr>
          <a:xfrm>
            <a:off x="534132" y="1839721"/>
            <a:ext cx="3703760" cy="1446550"/>
          </a:xfrm>
          <a:prstGeom prst="rect">
            <a:avLst/>
          </a:prstGeom>
          <a:noFill/>
        </p:spPr>
        <p:txBody>
          <a:bodyPr wrap="square">
            <a:spAutoFit/>
          </a:bodyPr>
          <a:lstStyle/>
          <a:p>
            <a:pPr marL="171450" indent="-171450">
              <a:buFont typeface="Arial" panose="020B0604020202020204" pitchFamily="34" charset="0"/>
              <a:buChar char="•"/>
            </a:pPr>
            <a:r>
              <a:rPr lang="pt-BR" sz="1100" dirty="0">
                <a:solidFill>
                  <a:srgbClr val="626E73"/>
                </a:solidFill>
                <a:latin typeface="Roboto Light"/>
                <a:ea typeface="Roboto Light"/>
              </a:rPr>
              <a:t> </a:t>
            </a:r>
            <a:r>
              <a:rPr lang="pt-BR" sz="1100" dirty="0" err="1">
                <a:solidFill>
                  <a:srgbClr val="626E73"/>
                </a:solidFill>
                <a:latin typeface="Roboto Light"/>
                <a:ea typeface="Roboto Light"/>
              </a:rPr>
              <a:t>Amazon</a:t>
            </a:r>
            <a:r>
              <a:rPr lang="pt-BR" sz="1100" dirty="0">
                <a:solidFill>
                  <a:srgbClr val="626E73"/>
                </a:solidFill>
                <a:latin typeface="Roboto Light"/>
                <a:ea typeface="Roboto Light"/>
              </a:rPr>
              <a:t> S3 </a:t>
            </a:r>
            <a:r>
              <a:rPr lang="pt-BR" sz="1100" dirty="0" err="1">
                <a:solidFill>
                  <a:srgbClr val="626E73"/>
                </a:solidFill>
                <a:latin typeface="Roboto Light"/>
                <a:ea typeface="Roboto Light"/>
              </a:rPr>
              <a:t>Lifecycle</a:t>
            </a:r>
            <a:r>
              <a:rPr lang="pt-BR" sz="1100" dirty="0">
                <a:solidFill>
                  <a:srgbClr val="626E73"/>
                </a:solidFill>
                <a:latin typeface="Roboto Light"/>
                <a:ea typeface="Roboto Light"/>
              </a:rPr>
              <a:t> é um conjunto de regras que define as ações aplicadas pelo </a:t>
            </a:r>
            <a:r>
              <a:rPr lang="pt-BR" sz="1100" dirty="0" err="1">
                <a:solidFill>
                  <a:srgbClr val="626E73"/>
                </a:solidFill>
                <a:latin typeface="Roboto Light"/>
                <a:ea typeface="Roboto Light"/>
              </a:rPr>
              <a:t>Amazon</a:t>
            </a:r>
            <a:r>
              <a:rPr lang="pt-BR" sz="1100" dirty="0">
                <a:solidFill>
                  <a:srgbClr val="626E73"/>
                </a:solidFill>
                <a:latin typeface="Roboto Light"/>
                <a:ea typeface="Roboto Light"/>
              </a:rPr>
              <a:t> S3 a um grupo de objetos</a:t>
            </a:r>
          </a:p>
          <a:p>
            <a:endParaRPr lang="pt-BR" sz="1100" dirty="0">
              <a:solidFill>
                <a:srgbClr val="626E73"/>
              </a:solidFill>
              <a:latin typeface="Roboto Light"/>
              <a:ea typeface="Roboto Light"/>
            </a:endParaRPr>
          </a:p>
          <a:p>
            <a:pPr marL="171450" indent="-171450">
              <a:buFont typeface="Arial" panose="020B0604020202020204" pitchFamily="34" charset="0"/>
              <a:buChar char="•"/>
            </a:pPr>
            <a:r>
              <a:rPr lang="pt-BR" sz="1100" dirty="0">
                <a:solidFill>
                  <a:srgbClr val="626E73"/>
                </a:solidFill>
                <a:latin typeface="Roboto Light"/>
                <a:ea typeface="Roboto Light"/>
              </a:rPr>
              <a:t>Em uma configuração do S3 </a:t>
            </a:r>
            <a:r>
              <a:rPr lang="pt-BR" sz="1100" dirty="0" err="1">
                <a:solidFill>
                  <a:srgbClr val="626E73"/>
                </a:solidFill>
                <a:latin typeface="Roboto Light"/>
                <a:ea typeface="Roboto Light"/>
              </a:rPr>
              <a:t>Lifecycle</a:t>
            </a:r>
            <a:r>
              <a:rPr lang="pt-BR" sz="1100" dirty="0">
                <a:solidFill>
                  <a:srgbClr val="626E73"/>
                </a:solidFill>
                <a:latin typeface="Roboto Light"/>
                <a:ea typeface="Roboto Light"/>
              </a:rPr>
              <a:t>, você pode definir regras para fazer a transição de objetos de uma classe de armazenamento para outra a fim de economizar custos de armazenamento. </a:t>
            </a:r>
            <a:endParaRPr lang="en-US" sz="1100" dirty="0">
              <a:solidFill>
                <a:srgbClr val="626E73"/>
              </a:solidFill>
              <a:latin typeface="Roboto Light"/>
              <a:ea typeface="Roboto Light"/>
            </a:endParaRPr>
          </a:p>
        </p:txBody>
      </p:sp>
    </p:spTree>
    <p:extLst>
      <p:ext uri="{BB962C8B-B14F-4D97-AF65-F5344CB8AC3E}">
        <p14:creationId xmlns:p14="http://schemas.microsoft.com/office/powerpoint/2010/main" val="246604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813A3E7-979C-BEC1-9192-1976EB2FC5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557" y="1091133"/>
            <a:ext cx="1298325" cy="155799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4;p3">
            <a:extLst>
              <a:ext uri="{FF2B5EF4-FFF2-40B4-BE49-F238E27FC236}">
                <a16:creationId xmlns:a16="http://schemas.microsoft.com/office/drawing/2014/main" id="{C2E43584-5436-50BB-C764-7B1F6A4FC581}"/>
              </a:ext>
            </a:extLst>
          </p:cNvPr>
          <p:cNvSpPr txBox="1"/>
          <p:nvPr/>
        </p:nvSpPr>
        <p:spPr>
          <a:xfrm>
            <a:off x="4780149" y="2649123"/>
            <a:ext cx="3255892"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(10’)</a:t>
            </a: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Life </a:t>
            </a:r>
            <a:r>
              <a:rPr lang="pt-BR" sz="1800" b="1" dirty="0" err="1">
                <a:solidFill>
                  <a:srgbClr val="626E73"/>
                </a:solidFill>
              </a:rPr>
              <a:t>Cycle</a:t>
            </a:r>
            <a:endParaRPr lang="pt-BR" sz="1800" b="1" dirty="0">
              <a:solidFill>
                <a:srgbClr val="626E73"/>
              </a:solidFill>
            </a:endParaRPr>
          </a:p>
        </p:txBody>
      </p:sp>
    </p:spTree>
    <p:extLst>
      <p:ext uri="{BB962C8B-B14F-4D97-AF65-F5344CB8AC3E}">
        <p14:creationId xmlns:p14="http://schemas.microsoft.com/office/powerpoint/2010/main" val="297609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05"/>
        <p:cNvGrpSpPr/>
        <p:nvPr/>
      </p:nvGrpSpPr>
      <p:grpSpPr>
        <a:xfrm>
          <a:off x="0" y="0"/>
          <a:ext cx="0" cy="0"/>
          <a:chOff x="0" y="0"/>
          <a:chExt cx="0" cy="0"/>
        </a:xfrm>
      </p:grpSpPr>
      <p:grpSp>
        <p:nvGrpSpPr>
          <p:cNvPr id="406" name="Google Shape;406;p19"/>
          <p:cNvGrpSpPr/>
          <p:nvPr/>
        </p:nvGrpSpPr>
        <p:grpSpPr>
          <a:xfrm>
            <a:off x="3850026" y="3292629"/>
            <a:ext cx="1567248" cy="246215"/>
            <a:chOff x="7919542" y="328894"/>
            <a:chExt cx="957000" cy="150345"/>
          </a:xfrm>
        </p:grpSpPr>
        <p:pic>
          <p:nvPicPr>
            <p:cNvPr id="407" name="Google Shape;407;p19"/>
            <p:cNvPicPr preferRelativeResize="0"/>
            <p:nvPr/>
          </p:nvPicPr>
          <p:blipFill rotWithShape="1">
            <a:blip r:embed="rId3">
              <a:alphaModFix/>
            </a:blip>
            <a:srcRect/>
            <a:stretch/>
          </p:blipFill>
          <p:spPr>
            <a:xfrm>
              <a:off x="7919542" y="345210"/>
              <a:ext cx="498247" cy="134029"/>
            </a:xfrm>
            <a:prstGeom prst="rect">
              <a:avLst/>
            </a:prstGeom>
            <a:noFill/>
            <a:ln>
              <a:noFill/>
            </a:ln>
          </p:spPr>
        </p:pic>
        <p:pic>
          <p:nvPicPr>
            <p:cNvPr id="408" name="Google Shape;408;p19" descr="mba.png"/>
            <p:cNvPicPr preferRelativeResize="0"/>
            <p:nvPr/>
          </p:nvPicPr>
          <p:blipFill rotWithShape="1">
            <a:blip r:embed="rId4">
              <a:alphaModFix/>
            </a:blip>
            <a:srcRect/>
            <a:stretch/>
          </p:blipFill>
          <p:spPr>
            <a:xfrm>
              <a:off x="8518622" y="328894"/>
              <a:ext cx="357920" cy="145315"/>
            </a:xfrm>
            <a:prstGeom prst="rect">
              <a:avLst/>
            </a:prstGeom>
            <a:noFill/>
            <a:ln>
              <a:noFill/>
            </a:ln>
          </p:spPr>
        </p:pic>
      </p:grpSp>
      <p:sp>
        <p:nvSpPr>
          <p:cNvPr id="409" name="Google Shape;409;p19"/>
          <p:cNvSpPr txBox="1"/>
          <p:nvPr/>
        </p:nvSpPr>
        <p:spPr>
          <a:xfrm>
            <a:off x="2228646" y="3996024"/>
            <a:ext cx="4686710" cy="446020"/>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700"/>
              <a:buFont typeface="Arial"/>
              <a:buNone/>
            </a:pPr>
            <a:r>
              <a:rPr lang="pt-BR" sz="700" b="0" i="0" u="none" strike="noStrike" cap="none" dirty="0">
                <a:solidFill>
                  <a:srgbClr val="A2B6C1"/>
                </a:solidFill>
                <a:latin typeface="Roboto Light"/>
                <a:ea typeface="Roboto Light"/>
                <a:cs typeface="Roboto Light"/>
                <a:sym typeface="Roboto Light"/>
              </a:rPr>
              <a:t>Copyright © 2019 | Professor (a) Marcelo Ortiz / Raphael Martins Freitas </a:t>
            </a:r>
            <a:endParaRPr sz="1400" b="0" i="0" u="none" strike="noStrike" cap="none" dirty="0">
              <a:solidFill>
                <a:srgbClr val="000000"/>
              </a:solidFill>
              <a:latin typeface="Arial"/>
              <a:ea typeface="Arial"/>
              <a:cs typeface="Arial"/>
              <a:sym typeface="Arial"/>
            </a:endParaRPr>
          </a:p>
          <a:p>
            <a:pPr marL="0" marR="0" lvl="0" indent="0" algn="ctr" rtl="0">
              <a:lnSpc>
                <a:spcPct val="110000"/>
              </a:lnSpc>
              <a:spcBef>
                <a:spcPts val="0"/>
              </a:spcBef>
              <a:spcAft>
                <a:spcPts val="0"/>
              </a:spcAft>
              <a:buClr>
                <a:srgbClr val="000000"/>
              </a:buClr>
              <a:buSzPts val="700"/>
              <a:buFont typeface="Arial"/>
              <a:buNone/>
            </a:pPr>
            <a:r>
              <a:rPr lang="pt-BR" sz="700" b="0" i="0" u="none" strike="noStrike" cap="none" dirty="0">
                <a:solidFill>
                  <a:srgbClr val="A2B6C1"/>
                </a:solidFill>
                <a:latin typeface="Roboto Light"/>
                <a:ea typeface="Roboto Light"/>
                <a:cs typeface="Roboto Light"/>
                <a:sym typeface="Roboto Light"/>
              </a:rPr>
              <a:t>Todos os direitos reservados. Reprodução ou divulgação total ou parcial deste documento, é expressamente proibido sem consentimento formal, por escrito, do professor/autor.</a:t>
            </a:r>
            <a:endParaRPr sz="1400" b="0" i="0" u="none" strike="noStrike" cap="none" dirty="0">
              <a:solidFill>
                <a:srgbClr val="000000"/>
              </a:solidFill>
              <a:latin typeface="Arial"/>
              <a:ea typeface="Arial"/>
              <a:cs typeface="Arial"/>
              <a:sym typeface="Arial"/>
            </a:endParaRPr>
          </a:p>
        </p:txBody>
      </p:sp>
      <p:sp>
        <p:nvSpPr>
          <p:cNvPr id="410" name="Google Shape;410;p19"/>
          <p:cNvSpPr txBox="1"/>
          <p:nvPr/>
        </p:nvSpPr>
        <p:spPr>
          <a:xfrm>
            <a:off x="3441481" y="1955898"/>
            <a:ext cx="2585246"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pt-BR" sz="1100" b="0" i="0" u="none" strike="noStrike" cap="none" dirty="0">
                <a:solidFill>
                  <a:srgbClr val="626E73"/>
                </a:solidFill>
                <a:latin typeface="Arial"/>
                <a:ea typeface="Arial"/>
                <a:cs typeface="Arial"/>
                <a:sym typeface="Arial"/>
              </a:rPr>
              <a:t>/ in/raphael-martins-freitas-b4b53125/</a:t>
            </a:r>
            <a:endParaRPr sz="1100" b="0" i="0" u="none" strike="noStrike" cap="none" dirty="0">
              <a:solidFill>
                <a:srgbClr val="626E73"/>
              </a:solidFill>
              <a:latin typeface="Arial"/>
              <a:ea typeface="Arial"/>
              <a:cs typeface="Arial"/>
              <a:sym typeface="Arial"/>
            </a:endParaRPr>
          </a:p>
        </p:txBody>
      </p:sp>
      <p:pic>
        <p:nvPicPr>
          <p:cNvPr id="412" name="Google Shape;412;p19"/>
          <p:cNvPicPr preferRelativeResize="0"/>
          <p:nvPr/>
        </p:nvPicPr>
        <p:blipFill rotWithShape="1">
          <a:blip r:embed="rId5">
            <a:alphaModFix/>
          </a:blip>
          <a:srcRect/>
          <a:stretch/>
        </p:blipFill>
        <p:spPr>
          <a:xfrm>
            <a:off x="3073169" y="1895573"/>
            <a:ext cx="336550" cy="336550"/>
          </a:xfrm>
          <a:prstGeom prst="rect">
            <a:avLst/>
          </a:prstGeom>
          <a:noFill/>
          <a:ln>
            <a:noFill/>
          </a:ln>
        </p:spPr>
      </p:pic>
      <p:sp>
        <p:nvSpPr>
          <p:cNvPr id="416" name="Google Shape;416;p19"/>
          <p:cNvSpPr txBox="1"/>
          <p:nvPr/>
        </p:nvSpPr>
        <p:spPr>
          <a:xfrm>
            <a:off x="1" y="760789"/>
            <a:ext cx="9144000" cy="6309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500"/>
              <a:buFont typeface="Arial"/>
              <a:buNone/>
            </a:pPr>
            <a:r>
              <a:rPr lang="pt-BR" sz="3500" b="0" i="0" u="none" strike="noStrike" cap="none">
                <a:solidFill>
                  <a:srgbClr val="626E73"/>
                </a:solidFill>
                <a:latin typeface="Arial"/>
                <a:ea typeface="Arial"/>
                <a:cs typeface="Arial"/>
                <a:sym typeface="Arial"/>
              </a:rPr>
              <a:t>OBRIGADO</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20"/>
          <p:cNvPicPr preferRelativeResize="0"/>
          <p:nvPr/>
        </p:nvPicPr>
        <p:blipFill rotWithShape="1">
          <a:blip r:embed="rId3">
            <a:alphaModFix/>
          </a:blip>
          <a:srcRect/>
          <a:stretch/>
        </p:blipFill>
        <p:spPr>
          <a:xfrm>
            <a:off x="0" y="2"/>
            <a:ext cx="9144000" cy="5148263"/>
          </a:xfrm>
          <a:prstGeom prst="rect">
            <a:avLst/>
          </a:prstGeom>
          <a:noFill/>
          <a:ln>
            <a:noFill/>
          </a:ln>
        </p:spPr>
      </p:pic>
      <p:pic>
        <p:nvPicPr>
          <p:cNvPr id="423" name="Google Shape;423;p20"/>
          <p:cNvPicPr preferRelativeResize="0"/>
          <p:nvPr/>
        </p:nvPicPr>
        <p:blipFill rotWithShape="1">
          <a:blip r:embed="rId4">
            <a:alphaModFix/>
          </a:blip>
          <a:srcRect/>
          <a:stretch/>
        </p:blipFill>
        <p:spPr>
          <a:xfrm>
            <a:off x="222252" y="209197"/>
            <a:ext cx="8699498" cy="4708684"/>
          </a:xfrm>
          <a:prstGeom prst="rect">
            <a:avLst/>
          </a:prstGeom>
          <a:noFill/>
          <a:ln>
            <a:noFill/>
          </a:ln>
        </p:spPr>
      </p:pic>
      <p:pic>
        <p:nvPicPr>
          <p:cNvPr id="424" name="Google Shape;424;p20"/>
          <p:cNvPicPr preferRelativeResize="0"/>
          <p:nvPr/>
        </p:nvPicPr>
        <p:blipFill rotWithShape="1">
          <a:blip r:embed="rId5">
            <a:alphaModFix/>
          </a:blip>
          <a:srcRect/>
          <a:stretch/>
        </p:blipFill>
        <p:spPr>
          <a:xfrm>
            <a:off x="2969542" y="2140690"/>
            <a:ext cx="3204916" cy="86212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442296" y="1319474"/>
            <a:ext cx="6449206" cy="1853885"/>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a:buChar char="•"/>
            </a:pPr>
            <a:r>
              <a:rPr lang="pt-BR" sz="1100" b="0" i="0" u="none" strike="noStrike" cap="none" dirty="0">
                <a:solidFill>
                  <a:srgbClr val="626E73"/>
                </a:solidFill>
                <a:latin typeface="Roboto Light"/>
                <a:ea typeface="Roboto Light"/>
                <a:cs typeface="Roboto Light"/>
                <a:sym typeface="Roboto Light"/>
              </a:rPr>
              <a:t>O </a:t>
            </a:r>
            <a:r>
              <a:rPr lang="pt-BR" sz="1100" b="0" i="0" u="none" strike="noStrike" cap="none" dirty="0" err="1">
                <a:solidFill>
                  <a:srgbClr val="626E73"/>
                </a:solidFill>
                <a:latin typeface="Roboto Light"/>
                <a:ea typeface="Roboto Light"/>
                <a:cs typeface="Roboto Light"/>
                <a:sym typeface="Roboto Light"/>
              </a:rPr>
              <a:t>Amazon</a:t>
            </a:r>
            <a:r>
              <a:rPr lang="pt-BR" sz="1100" b="0" i="0" u="none" strike="noStrike" cap="none" dirty="0">
                <a:solidFill>
                  <a:srgbClr val="626E73"/>
                </a:solidFill>
                <a:latin typeface="Roboto Light"/>
                <a:ea typeface="Roboto Light"/>
                <a:cs typeface="Roboto Light"/>
                <a:sym typeface="Roboto Light"/>
              </a:rPr>
              <a:t> </a:t>
            </a:r>
            <a:r>
              <a:rPr lang="pt-BR" sz="1100" b="0" i="0" u="none" strike="noStrike" cap="none" dirty="0" err="1">
                <a:solidFill>
                  <a:srgbClr val="626E73"/>
                </a:solidFill>
                <a:latin typeface="Roboto Light"/>
                <a:ea typeface="Roboto Light"/>
                <a:cs typeface="Roboto Light"/>
                <a:sym typeface="Roboto Light"/>
              </a:rPr>
              <a:t>Simple</a:t>
            </a:r>
            <a:r>
              <a:rPr lang="pt-BR" sz="1100" b="0" i="0" u="none" strike="noStrike" cap="none" dirty="0">
                <a:solidFill>
                  <a:srgbClr val="626E73"/>
                </a:solidFill>
                <a:latin typeface="Roboto Light"/>
                <a:ea typeface="Roboto Light"/>
                <a:cs typeface="Roboto Light"/>
                <a:sym typeface="Roboto Light"/>
              </a:rPr>
              <a:t> </a:t>
            </a:r>
            <a:r>
              <a:rPr lang="pt-BR" sz="1100" b="0" i="0" u="none" strike="noStrike" cap="none" dirty="0" err="1">
                <a:solidFill>
                  <a:srgbClr val="626E73"/>
                </a:solidFill>
                <a:latin typeface="Roboto Light"/>
                <a:ea typeface="Roboto Light"/>
                <a:cs typeface="Roboto Light"/>
                <a:sym typeface="Roboto Light"/>
              </a:rPr>
              <a:t>Storage</a:t>
            </a:r>
            <a:r>
              <a:rPr lang="pt-BR" sz="1100" b="0" i="0" u="none" strike="noStrike" cap="none" dirty="0">
                <a:solidFill>
                  <a:srgbClr val="626E73"/>
                </a:solidFill>
                <a:latin typeface="Roboto Light"/>
                <a:ea typeface="Roboto Light"/>
                <a:cs typeface="Roboto Light"/>
                <a:sym typeface="Roboto Light"/>
              </a:rPr>
              <a:t> Service (</a:t>
            </a:r>
            <a:r>
              <a:rPr lang="pt-BR" sz="1100" b="0" i="0" u="none" strike="noStrike" cap="none" dirty="0" err="1">
                <a:solidFill>
                  <a:srgbClr val="626E73"/>
                </a:solidFill>
                <a:latin typeface="Roboto Light"/>
                <a:ea typeface="Roboto Light"/>
                <a:cs typeface="Roboto Light"/>
                <a:sym typeface="Roboto Light"/>
              </a:rPr>
              <a:t>Amazon</a:t>
            </a:r>
            <a:r>
              <a:rPr lang="pt-BR" sz="1100" b="0" i="0" u="none" strike="noStrike" cap="none" dirty="0">
                <a:solidFill>
                  <a:srgbClr val="626E73"/>
                </a:solidFill>
                <a:latin typeface="Roboto Light"/>
                <a:ea typeface="Roboto Light"/>
                <a:cs typeface="Roboto Light"/>
                <a:sym typeface="Roboto Light"/>
              </a:rPr>
              <a:t> S3) é um </a:t>
            </a:r>
            <a:r>
              <a:rPr lang="pt-BR" sz="1100" b="1" i="0" u="none" strike="noStrike" cap="none" dirty="0">
                <a:solidFill>
                  <a:srgbClr val="626E73"/>
                </a:solidFill>
                <a:latin typeface="Roboto Light"/>
                <a:ea typeface="Roboto Light"/>
                <a:cs typeface="Roboto Light"/>
                <a:sym typeface="Roboto Light"/>
              </a:rPr>
              <a:t>serviço de armazenamento de objetos </a:t>
            </a:r>
            <a:r>
              <a:rPr lang="pt-BR" sz="1100" b="0" i="0" u="none" strike="noStrike" cap="none" dirty="0">
                <a:solidFill>
                  <a:srgbClr val="626E73"/>
                </a:solidFill>
                <a:latin typeface="Roboto Light"/>
                <a:ea typeface="Roboto Light"/>
                <a:cs typeface="Roboto Light"/>
                <a:sym typeface="Roboto Light"/>
              </a:rPr>
              <a:t>que </a:t>
            </a:r>
            <a:r>
              <a:rPr lang="pt-BR" sz="1100" b="1" i="0" u="none" strike="noStrike" cap="none" dirty="0">
                <a:solidFill>
                  <a:srgbClr val="626E73"/>
                </a:solidFill>
                <a:latin typeface="Roboto Light"/>
                <a:ea typeface="Roboto Light"/>
                <a:cs typeface="Roboto Light"/>
                <a:sym typeface="Roboto Light"/>
              </a:rPr>
              <a:t>oferece escalabilidade</a:t>
            </a:r>
            <a:r>
              <a:rPr lang="pt-BR" sz="1100" b="0" i="0" u="none" strike="noStrike" cap="none" dirty="0">
                <a:solidFill>
                  <a:srgbClr val="626E73"/>
                </a:solidFill>
                <a:latin typeface="Roboto Light"/>
                <a:ea typeface="Roboto Light"/>
                <a:cs typeface="Roboto Light"/>
                <a:sym typeface="Roboto Light"/>
              </a:rPr>
              <a:t>, </a:t>
            </a:r>
            <a:r>
              <a:rPr lang="pt-BR" sz="1100" b="1" i="0" u="none" strike="noStrike" cap="none" dirty="0">
                <a:solidFill>
                  <a:srgbClr val="626E73"/>
                </a:solidFill>
                <a:latin typeface="Roboto Light"/>
                <a:ea typeface="Roboto Light"/>
                <a:cs typeface="Roboto Light"/>
                <a:sym typeface="Roboto Light"/>
              </a:rPr>
              <a:t>disponibilidade</a:t>
            </a:r>
            <a:r>
              <a:rPr lang="pt-BR" sz="1100" b="0" i="0" u="none" strike="noStrike" cap="none" dirty="0">
                <a:solidFill>
                  <a:srgbClr val="626E73"/>
                </a:solidFill>
                <a:latin typeface="Roboto Light"/>
                <a:ea typeface="Roboto Light"/>
                <a:cs typeface="Roboto Light"/>
                <a:sym typeface="Roboto Light"/>
              </a:rPr>
              <a:t>, </a:t>
            </a:r>
            <a:r>
              <a:rPr lang="pt-BR" sz="1100" b="1" i="0" u="none" strike="noStrike" cap="none" dirty="0">
                <a:solidFill>
                  <a:srgbClr val="626E73"/>
                </a:solidFill>
                <a:latin typeface="Roboto Light"/>
                <a:ea typeface="Roboto Light"/>
                <a:cs typeface="Roboto Light"/>
                <a:sym typeface="Roboto Light"/>
              </a:rPr>
              <a:t>segurança</a:t>
            </a:r>
            <a:r>
              <a:rPr lang="pt-BR" sz="1100" b="0" i="0" u="none" strike="noStrike" cap="none" dirty="0">
                <a:solidFill>
                  <a:srgbClr val="626E73"/>
                </a:solidFill>
                <a:latin typeface="Roboto Light"/>
                <a:ea typeface="Roboto Light"/>
                <a:cs typeface="Roboto Light"/>
                <a:sym typeface="Roboto Light"/>
              </a:rPr>
              <a:t> e </a:t>
            </a:r>
            <a:r>
              <a:rPr lang="pt-BR" sz="1100" b="1" i="0" u="none" strike="noStrike" cap="none" dirty="0">
                <a:solidFill>
                  <a:srgbClr val="626E73"/>
                </a:solidFill>
                <a:latin typeface="Roboto Light"/>
                <a:ea typeface="Roboto Light"/>
                <a:cs typeface="Roboto Light"/>
                <a:sym typeface="Roboto Light"/>
              </a:rPr>
              <a:t>performance</a:t>
            </a:r>
            <a:r>
              <a:rPr lang="pt-BR" sz="1100" b="0" i="0" u="none" strike="noStrike" cap="none" dirty="0">
                <a:solidFill>
                  <a:srgbClr val="626E73"/>
                </a:solidFill>
                <a:latin typeface="Roboto Light"/>
                <a:ea typeface="Roboto Light"/>
                <a:cs typeface="Roboto Light"/>
                <a:sym typeface="Roboto Light"/>
              </a:rPr>
              <a:t>. </a:t>
            </a:r>
          </a:p>
          <a:p>
            <a:pPr marL="171450" indent="-171450">
              <a:lnSpc>
                <a:spcPct val="130000"/>
              </a:lnSpc>
              <a:buSzPts val="1100"/>
              <a:buFont typeface="Arial"/>
              <a:buChar char="•"/>
            </a:pPr>
            <a:r>
              <a:rPr lang="pt-BR" sz="1100" dirty="0">
                <a:solidFill>
                  <a:srgbClr val="626E73"/>
                </a:solidFill>
                <a:latin typeface="Roboto Light"/>
                <a:ea typeface="Roboto Light"/>
                <a:cs typeface="Roboto Light"/>
                <a:sym typeface="Roboto Light"/>
              </a:rPr>
              <a:t>É um </a:t>
            </a:r>
            <a:r>
              <a:rPr lang="pt-BR" sz="1100" b="1" dirty="0">
                <a:solidFill>
                  <a:srgbClr val="626E73"/>
                </a:solidFill>
                <a:latin typeface="Roboto Light"/>
                <a:ea typeface="Roboto Light"/>
                <a:cs typeface="Roboto Light"/>
                <a:sym typeface="Roboto Light"/>
              </a:rPr>
              <a:t>serviço GLOBAL</a:t>
            </a:r>
          </a:p>
          <a:p>
            <a:pPr marL="171450" indent="-171450">
              <a:lnSpc>
                <a:spcPct val="130000"/>
              </a:lnSpc>
              <a:buSzPts val="1100"/>
              <a:buFont typeface="Arial"/>
              <a:buChar char="•"/>
            </a:pPr>
            <a:r>
              <a:rPr lang="pt-BR" sz="1100" b="1" i="0" u="none" strike="noStrike" cap="none" dirty="0">
                <a:solidFill>
                  <a:srgbClr val="626E73"/>
                </a:solidFill>
                <a:latin typeface="Roboto Light"/>
                <a:ea typeface="Roboto Light"/>
                <a:cs typeface="Roboto Light"/>
                <a:sym typeface="Roboto Light"/>
              </a:rPr>
              <a:t>Casos de Uso: </a:t>
            </a:r>
            <a:r>
              <a:rPr lang="pt-BR" sz="1100" b="0" i="0" u="none" strike="noStrike" cap="none" dirty="0">
                <a:solidFill>
                  <a:srgbClr val="626E73"/>
                </a:solidFill>
                <a:latin typeface="Roboto Light"/>
                <a:ea typeface="Roboto Light"/>
                <a:cs typeface="Roboto Light"/>
                <a:sym typeface="Roboto Light"/>
              </a:rPr>
              <a:t>data </a:t>
            </a:r>
            <a:r>
              <a:rPr lang="pt-BR" sz="1100" b="0" i="0" u="none" strike="noStrike" cap="none" dirty="0" err="1">
                <a:solidFill>
                  <a:srgbClr val="626E73"/>
                </a:solidFill>
                <a:latin typeface="Roboto Light"/>
                <a:ea typeface="Roboto Light"/>
                <a:cs typeface="Roboto Light"/>
                <a:sym typeface="Roboto Light"/>
              </a:rPr>
              <a:t>lakes</a:t>
            </a:r>
            <a:r>
              <a:rPr lang="pt-BR" sz="1100" b="0" i="0" u="none" strike="noStrike" cap="none" dirty="0">
                <a:solidFill>
                  <a:srgbClr val="626E73"/>
                </a:solidFill>
                <a:latin typeface="Roboto Light"/>
                <a:ea typeface="Roboto Light"/>
                <a:cs typeface="Roboto Light"/>
                <a:sym typeface="Roboto Light"/>
              </a:rPr>
              <a:t>, sites, aplicações móveis, backup e restauração, arquivamento, aplicações corporativas, dispositivos </a:t>
            </a:r>
            <a:r>
              <a:rPr lang="pt-BR" sz="1100" b="0" i="0" u="none" strike="noStrike" cap="none" dirty="0" err="1">
                <a:solidFill>
                  <a:srgbClr val="626E73"/>
                </a:solidFill>
                <a:latin typeface="Roboto Light"/>
                <a:ea typeface="Roboto Light"/>
                <a:cs typeface="Roboto Light"/>
                <a:sym typeface="Roboto Light"/>
              </a:rPr>
              <a:t>IoT</a:t>
            </a:r>
            <a:r>
              <a:rPr lang="pt-BR" sz="1100" b="0" i="0" u="none" strike="noStrike" cap="none" dirty="0">
                <a:solidFill>
                  <a:srgbClr val="626E73"/>
                </a:solidFill>
                <a:latin typeface="Roboto Light"/>
                <a:ea typeface="Roboto Light"/>
                <a:cs typeface="Roboto Light"/>
                <a:sym typeface="Roboto Light"/>
              </a:rPr>
              <a:t> e análises de big data. </a:t>
            </a:r>
          </a:p>
          <a:p>
            <a:pPr marL="171450" indent="-171450">
              <a:lnSpc>
                <a:spcPct val="130000"/>
              </a:lnSpc>
              <a:buSzPts val="1100"/>
              <a:buFont typeface="Arial"/>
              <a:buChar char="•"/>
            </a:pPr>
            <a:r>
              <a:rPr lang="pt-BR" sz="1100" b="0" i="0" u="none" strike="noStrike" cap="none" dirty="0">
                <a:solidFill>
                  <a:srgbClr val="626E73"/>
                </a:solidFill>
                <a:latin typeface="Roboto Light"/>
                <a:ea typeface="Roboto Light"/>
                <a:cs typeface="Roboto Light"/>
                <a:sym typeface="Roboto Light"/>
              </a:rPr>
              <a:t>O </a:t>
            </a:r>
            <a:r>
              <a:rPr lang="pt-BR" sz="1100" b="0" i="0" u="none" strike="noStrike" cap="none" dirty="0" err="1">
                <a:solidFill>
                  <a:srgbClr val="626E73"/>
                </a:solidFill>
                <a:latin typeface="Roboto Light"/>
                <a:ea typeface="Roboto Light"/>
                <a:cs typeface="Roboto Light"/>
                <a:sym typeface="Roboto Light"/>
              </a:rPr>
              <a:t>Amazon</a:t>
            </a:r>
            <a:r>
              <a:rPr lang="pt-BR" sz="1100" b="0" i="0" u="none" strike="noStrike" cap="none" dirty="0">
                <a:solidFill>
                  <a:srgbClr val="626E73"/>
                </a:solidFill>
                <a:latin typeface="Roboto Light"/>
                <a:ea typeface="Roboto Light"/>
                <a:cs typeface="Roboto Light"/>
                <a:sym typeface="Roboto Light"/>
              </a:rPr>
              <a:t> S3 </a:t>
            </a:r>
            <a:r>
              <a:rPr lang="pt-BR" sz="1100" b="1" i="0" u="none" strike="noStrike" cap="none" dirty="0">
                <a:solidFill>
                  <a:srgbClr val="626E73"/>
                </a:solidFill>
                <a:latin typeface="Roboto Light"/>
                <a:ea typeface="Roboto Light"/>
                <a:cs typeface="Roboto Light"/>
                <a:sym typeface="Roboto Light"/>
              </a:rPr>
              <a:t>fornece recursos de gerenciamento </a:t>
            </a:r>
            <a:r>
              <a:rPr lang="pt-BR" sz="1100" b="0" i="0" u="none" strike="noStrike" cap="none" dirty="0">
                <a:solidFill>
                  <a:srgbClr val="626E73"/>
                </a:solidFill>
                <a:latin typeface="Roboto Light"/>
                <a:ea typeface="Roboto Light"/>
                <a:cs typeface="Roboto Light"/>
                <a:sym typeface="Roboto Light"/>
              </a:rPr>
              <a:t>para que você possa </a:t>
            </a:r>
            <a:r>
              <a:rPr lang="pt-BR" sz="1100" b="1" i="0" u="none" strike="noStrike" cap="none" dirty="0">
                <a:solidFill>
                  <a:srgbClr val="626E73"/>
                </a:solidFill>
                <a:latin typeface="Roboto Light"/>
                <a:ea typeface="Roboto Light"/>
                <a:cs typeface="Roboto Light"/>
                <a:sym typeface="Roboto Light"/>
              </a:rPr>
              <a:t>otimizar</a:t>
            </a:r>
            <a:r>
              <a:rPr lang="pt-BR" sz="1100" b="0" i="0" u="none" strike="noStrike" cap="none" dirty="0">
                <a:solidFill>
                  <a:srgbClr val="626E73"/>
                </a:solidFill>
                <a:latin typeface="Roboto Light"/>
                <a:ea typeface="Roboto Light"/>
                <a:cs typeface="Roboto Light"/>
                <a:sym typeface="Roboto Light"/>
              </a:rPr>
              <a:t>, </a:t>
            </a:r>
            <a:r>
              <a:rPr lang="pt-BR" sz="1100" b="1" i="0" u="none" strike="noStrike" cap="none" dirty="0">
                <a:solidFill>
                  <a:srgbClr val="626E73"/>
                </a:solidFill>
                <a:latin typeface="Roboto Light"/>
                <a:ea typeface="Roboto Light"/>
                <a:cs typeface="Roboto Light"/>
                <a:sym typeface="Roboto Light"/>
              </a:rPr>
              <a:t>organizar</a:t>
            </a:r>
            <a:r>
              <a:rPr lang="pt-BR" sz="1100" b="0" i="0" u="none" strike="noStrike" cap="none" dirty="0">
                <a:solidFill>
                  <a:srgbClr val="626E73"/>
                </a:solidFill>
                <a:latin typeface="Roboto Light"/>
                <a:ea typeface="Roboto Light"/>
                <a:cs typeface="Roboto Light"/>
                <a:sym typeface="Roboto Light"/>
              </a:rPr>
              <a:t> e </a:t>
            </a:r>
            <a:r>
              <a:rPr lang="pt-BR" sz="1100" b="1" i="0" u="none" strike="noStrike" cap="none" dirty="0">
                <a:solidFill>
                  <a:srgbClr val="626E73"/>
                </a:solidFill>
                <a:latin typeface="Roboto Light"/>
                <a:ea typeface="Roboto Light"/>
                <a:cs typeface="Roboto Light"/>
                <a:sym typeface="Roboto Light"/>
              </a:rPr>
              <a:t>configurar o acesso </a:t>
            </a:r>
            <a:r>
              <a:rPr lang="pt-BR" sz="1100" b="0" i="0" u="none" strike="noStrike" cap="none" dirty="0">
                <a:solidFill>
                  <a:srgbClr val="626E73"/>
                </a:solidFill>
                <a:latin typeface="Roboto Light"/>
                <a:ea typeface="Roboto Light"/>
                <a:cs typeface="Roboto Light"/>
                <a:sym typeface="Roboto Light"/>
              </a:rPr>
              <a:t>aos seus dados para atender aos seus requisitos específicos de negócios, organizacionais e de compatibilidade.</a:t>
            </a:r>
            <a:endParaRPr lang="pt-BR" sz="1100" b="1" i="0" u="none" strike="noStrike" cap="none" dirty="0">
              <a:solidFill>
                <a:srgbClr val="626E73"/>
              </a:solidFill>
              <a:latin typeface="Roboto Light"/>
              <a:ea typeface="Roboto Light"/>
              <a:cs typeface="Roboto Light"/>
            </a:endParaRP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err="1">
                <a:solidFill>
                  <a:srgbClr val="626E73"/>
                </a:solidFill>
              </a:rPr>
              <a:t>Simple</a:t>
            </a:r>
            <a:r>
              <a:rPr lang="pt-BR" sz="1800" b="1" dirty="0">
                <a:solidFill>
                  <a:srgbClr val="626E73"/>
                </a:solidFill>
              </a:rPr>
              <a:t> </a:t>
            </a:r>
            <a:r>
              <a:rPr lang="pt-BR" sz="1800" b="1" dirty="0" err="1">
                <a:solidFill>
                  <a:srgbClr val="626E73"/>
                </a:solidFill>
              </a:rPr>
              <a:t>Storage</a:t>
            </a:r>
            <a:r>
              <a:rPr lang="pt-BR" sz="1800" b="1" dirty="0">
                <a:solidFill>
                  <a:srgbClr val="626E73"/>
                </a:solidFill>
              </a:rPr>
              <a:t> Service (</a:t>
            </a:r>
            <a:r>
              <a:rPr lang="pt-BR" sz="1800" b="1" dirty="0" err="1">
                <a:solidFill>
                  <a:srgbClr val="626E73"/>
                </a:solidFill>
              </a:rPr>
              <a:t>Amazon</a:t>
            </a:r>
            <a:r>
              <a:rPr lang="pt-BR" sz="1800" b="1" dirty="0">
                <a:solidFill>
                  <a:srgbClr val="626E73"/>
                </a:solidFill>
              </a:rPr>
              <a:t> S3) </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065E14A-FDBB-ED7C-F39C-DCACD6786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844" y="3298606"/>
            <a:ext cx="1023150" cy="1227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46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3550748" y="942609"/>
            <a:ext cx="3147351"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pt-BR" altLang="pt-BR" sz="1600" cap="all" dirty="0" err="1">
                <a:solidFill>
                  <a:srgbClr val="FF0066"/>
                </a:solidFill>
                <a:latin typeface="Gotham HTF Light"/>
                <a:cs typeface="Gotham HTF Light"/>
              </a:rPr>
              <a:t>Buckets</a:t>
            </a:r>
            <a:endParaRPr lang="pt-BR" altLang="pt-BR" sz="1600" cap="all" dirty="0">
              <a:solidFill>
                <a:srgbClr val="FF0066"/>
              </a:solidFill>
              <a:latin typeface="Gotham HTF Light"/>
              <a:cs typeface="Gotham HTF Light"/>
            </a:endParaRPr>
          </a:p>
        </p:txBody>
      </p:sp>
      <p:sp>
        <p:nvSpPr>
          <p:cNvPr id="14" name="TextBox 13"/>
          <p:cNvSpPr txBox="1"/>
          <p:nvPr/>
        </p:nvSpPr>
        <p:spPr>
          <a:xfrm>
            <a:off x="3457816" y="1479964"/>
            <a:ext cx="5124338" cy="2383538"/>
          </a:xfrm>
          <a:prstGeom prst="rect">
            <a:avLst/>
          </a:prstGeom>
          <a:noFill/>
        </p:spPr>
        <p:txBody>
          <a:bodyPr wrap="square" tIns="46800" rtlCol="0">
            <a:spAutoFit/>
          </a:bodyPr>
          <a:lstStyle/>
          <a:p>
            <a:pPr marL="171450" indent="-171450">
              <a:lnSpc>
                <a:spcPct val="130000"/>
              </a:lnSpc>
              <a:spcAft>
                <a:spcPts val="1200"/>
              </a:spcAft>
              <a:buClr>
                <a:srgbClr val="ED145B"/>
              </a:buClr>
              <a:buFont typeface="Arial"/>
              <a:buChar char="•"/>
            </a:pPr>
            <a:r>
              <a:rPr lang="pt-BR" sz="1100" dirty="0">
                <a:solidFill>
                  <a:srgbClr val="626E73"/>
                </a:solidFill>
                <a:latin typeface="Roboto Light"/>
                <a:cs typeface="Roboto Light"/>
              </a:rPr>
              <a:t>Um </a:t>
            </a:r>
            <a:r>
              <a:rPr lang="pt-BR" sz="1100" dirty="0" err="1">
                <a:solidFill>
                  <a:srgbClr val="626E73"/>
                </a:solidFill>
                <a:latin typeface="Roboto Light"/>
                <a:cs typeface="Roboto Light"/>
              </a:rPr>
              <a:t>bucket</a:t>
            </a:r>
            <a:r>
              <a:rPr lang="pt-BR" sz="1100" dirty="0">
                <a:solidFill>
                  <a:srgbClr val="626E73"/>
                </a:solidFill>
                <a:latin typeface="Roboto Light"/>
                <a:cs typeface="Roboto Light"/>
              </a:rPr>
              <a:t> é um contêiner para objetos armazenados no </a:t>
            </a:r>
            <a:r>
              <a:rPr lang="pt-BR" sz="1100" dirty="0" err="1">
                <a:solidFill>
                  <a:srgbClr val="626E73"/>
                </a:solidFill>
                <a:latin typeface="Roboto Light"/>
                <a:cs typeface="Roboto Light"/>
              </a:rPr>
              <a:t>Amazon</a:t>
            </a:r>
            <a:r>
              <a:rPr lang="pt-BR" sz="1100" dirty="0">
                <a:solidFill>
                  <a:srgbClr val="626E73"/>
                </a:solidFill>
                <a:latin typeface="Roboto Light"/>
                <a:cs typeface="Roboto Light"/>
              </a:rPr>
              <a:t> S3. </a:t>
            </a:r>
          </a:p>
          <a:p>
            <a:pPr marL="171450" indent="-171450">
              <a:lnSpc>
                <a:spcPct val="130000"/>
              </a:lnSpc>
              <a:spcAft>
                <a:spcPts val="1200"/>
              </a:spcAft>
              <a:buClr>
                <a:srgbClr val="ED145B"/>
              </a:buClr>
              <a:buFont typeface="Arial"/>
              <a:buChar char="•"/>
            </a:pPr>
            <a:r>
              <a:rPr lang="pt-BR" sz="1100" dirty="0">
                <a:solidFill>
                  <a:srgbClr val="626E73"/>
                </a:solidFill>
                <a:latin typeface="Roboto Light"/>
                <a:cs typeface="Roboto Light"/>
              </a:rPr>
              <a:t>Você pode armazenar qualquer número de objetos em um </a:t>
            </a:r>
            <a:r>
              <a:rPr lang="pt-BR" sz="1100" dirty="0" err="1">
                <a:solidFill>
                  <a:srgbClr val="626E73"/>
                </a:solidFill>
                <a:latin typeface="Roboto Light"/>
                <a:cs typeface="Roboto Light"/>
              </a:rPr>
              <a:t>bucket</a:t>
            </a:r>
            <a:r>
              <a:rPr lang="pt-BR" sz="1100" dirty="0">
                <a:solidFill>
                  <a:srgbClr val="626E73"/>
                </a:solidFill>
                <a:latin typeface="Roboto Light"/>
                <a:cs typeface="Roboto Light"/>
              </a:rPr>
              <a:t> e pode ter até 100 </a:t>
            </a:r>
            <a:r>
              <a:rPr lang="pt-BR" sz="1100" dirty="0" err="1">
                <a:solidFill>
                  <a:srgbClr val="626E73"/>
                </a:solidFill>
                <a:latin typeface="Roboto Light"/>
                <a:cs typeface="Roboto Light"/>
              </a:rPr>
              <a:t>buckets</a:t>
            </a:r>
            <a:r>
              <a:rPr lang="pt-BR" sz="1100" dirty="0">
                <a:solidFill>
                  <a:srgbClr val="626E73"/>
                </a:solidFill>
                <a:latin typeface="Roboto Light"/>
                <a:cs typeface="Roboto Light"/>
              </a:rPr>
              <a:t> na sua conta. </a:t>
            </a:r>
          </a:p>
          <a:p>
            <a:pPr marL="171450" indent="-171450">
              <a:lnSpc>
                <a:spcPct val="130000"/>
              </a:lnSpc>
              <a:spcAft>
                <a:spcPts val="1200"/>
              </a:spcAft>
              <a:buClr>
                <a:srgbClr val="ED145B"/>
              </a:buClr>
              <a:buFont typeface="Arial"/>
              <a:buChar char="•"/>
            </a:pPr>
            <a:r>
              <a:rPr lang="pt-BR" sz="1100" dirty="0">
                <a:solidFill>
                  <a:srgbClr val="626E73"/>
                </a:solidFill>
                <a:latin typeface="Roboto Light"/>
                <a:cs typeface="Roboto Light"/>
              </a:rPr>
              <a:t>Cada objeto está contido em um </a:t>
            </a:r>
            <a:r>
              <a:rPr lang="pt-BR" sz="1100" dirty="0" err="1">
                <a:solidFill>
                  <a:srgbClr val="626E73"/>
                </a:solidFill>
                <a:latin typeface="Roboto Light"/>
                <a:cs typeface="Roboto Light"/>
              </a:rPr>
              <a:t>bucket</a:t>
            </a:r>
            <a:r>
              <a:rPr lang="pt-BR" sz="1100" dirty="0">
                <a:solidFill>
                  <a:srgbClr val="626E73"/>
                </a:solidFill>
                <a:latin typeface="Roboto Light"/>
                <a:cs typeface="Roboto Light"/>
              </a:rPr>
              <a:t>. </a:t>
            </a:r>
          </a:p>
          <a:p>
            <a:pPr marL="171450" indent="-171450">
              <a:lnSpc>
                <a:spcPct val="130000"/>
              </a:lnSpc>
              <a:spcAft>
                <a:spcPts val="1200"/>
              </a:spcAft>
              <a:buClr>
                <a:srgbClr val="ED145B"/>
              </a:buClr>
              <a:buFont typeface="Arial"/>
              <a:buChar char="•"/>
            </a:pPr>
            <a:r>
              <a:rPr lang="pt-BR" sz="1100" dirty="0" err="1">
                <a:solidFill>
                  <a:srgbClr val="626E73"/>
                </a:solidFill>
                <a:latin typeface="Roboto Light"/>
                <a:cs typeface="Roboto Light"/>
              </a:rPr>
              <a:t>Amazon</a:t>
            </a:r>
            <a:r>
              <a:rPr lang="pt-BR" sz="1100" dirty="0">
                <a:solidFill>
                  <a:srgbClr val="626E73"/>
                </a:solidFill>
                <a:latin typeface="Roboto Light"/>
                <a:cs typeface="Roboto Light"/>
              </a:rPr>
              <a:t> S3 é um serviço global, porem o </a:t>
            </a:r>
            <a:r>
              <a:rPr lang="pt-BR" sz="1100" dirty="0" err="1">
                <a:solidFill>
                  <a:srgbClr val="626E73"/>
                </a:solidFill>
                <a:latin typeface="Roboto Light"/>
                <a:cs typeface="Roboto Light"/>
              </a:rPr>
              <a:t>bucket</a:t>
            </a:r>
            <a:r>
              <a:rPr lang="pt-BR" sz="1100" dirty="0">
                <a:solidFill>
                  <a:srgbClr val="626E73"/>
                </a:solidFill>
                <a:latin typeface="Roboto Light"/>
                <a:cs typeface="Roboto Light"/>
              </a:rPr>
              <a:t> é um recurso regional.</a:t>
            </a:r>
          </a:p>
          <a:p>
            <a:pPr marL="171450" indent="-171450">
              <a:lnSpc>
                <a:spcPct val="130000"/>
              </a:lnSpc>
              <a:spcAft>
                <a:spcPts val="1200"/>
              </a:spcAft>
              <a:buClr>
                <a:srgbClr val="ED145B"/>
              </a:buClr>
              <a:buFont typeface="Arial"/>
              <a:buChar char="•"/>
            </a:pPr>
            <a:r>
              <a:rPr lang="pt-BR" sz="1100" dirty="0">
                <a:solidFill>
                  <a:srgbClr val="626E73"/>
                </a:solidFill>
                <a:latin typeface="Roboto Light"/>
                <a:cs typeface="Roboto Light"/>
              </a:rPr>
              <a:t>Tamanho máximo de um </a:t>
            </a:r>
            <a:r>
              <a:rPr lang="pt-BR" sz="1100" dirty="0" err="1">
                <a:solidFill>
                  <a:srgbClr val="626E73"/>
                </a:solidFill>
                <a:latin typeface="Roboto Light"/>
                <a:cs typeface="Roboto Light"/>
              </a:rPr>
              <a:t>bucket</a:t>
            </a:r>
            <a:r>
              <a:rPr lang="pt-BR" sz="1100" dirty="0">
                <a:solidFill>
                  <a:srgbClr val="626E73"/>
                </a:solidFill>
                <a:latin typeface="Roboto Light"/>
                <a:cs typeface="Roboto Light"/>
              </a:rPr>
              <a:t> é 5TB</a:t>
            </a:r>
          </a:p>
          <a:p>
            <a:pPr marL="171450" indent="-171450">
              <a:lnSpc>
                <a:spcPct val="130000"/>
              </a:lnSpc>
              <a:spcAft>
                <a:spcPts val="1200"/>
              </a:spcAft>
              <a:buClr>
                <a:srgbClr val="ED145B"/>
              </a:buClr>
              <a:buFont typeface="Arial"/>
              <a:buChar char="•"/>
            </a:pPr>
            <a:endParaRPr lang="pt-BR" sz="1100" dirty="0">
              <a:solidFill>
                <a:srgbClr val="626E73"/>
              </a:solidFill>
              <a:latin typeface="Roboto Light"/>
              <a:cs typeface="Roboto Light"/>
            </a:endParaRPr>
          </a:p>
        </p:txBody>
      </p:sp>
      <p:pic>
        <p:nvPicPr>
          <p:cNvPr id="13" name="Imagem 1">
            <a:extLst>
              <a:ext uri="{FF2B5EF4-FFF2-40B4-BE49-F238E27FC236}">
                <a16:creationId xmlns:a16="http://schemas.microsoft.com/office/drawing/2014/main" id="{0F9DF9D6-07F9-714A-8D4F-4E81D0A08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472" y="182871"/>
            <a:ext cx="460590" cy="125163"/>
          </a:xfrm>
          <a:prstGeom prst="rect">
            <a:avLst/>
          </a:prstGeom>
        </p:spPr>
      </p:pic>
      <p:pic>
        <p:nvPicPr>
          <p:cNvPr id="15" name="Imagem 14">
            <a:extLst>
              <a:ext uri="{FF2B5EF4-FFF2-40B4-BE49-F238E27FC236}">
                <a16:creationId xmlns:a16="http://schemas.microsoft.com/office/drawing/2014/main" id="{FD55B756-EA23-7349-BF3A-4FD1680CC0CE}"/>
              </a:ext>
            </a:extLst>
          </p:cNvPr>
          <p:cNvPicPr>
            <a:picLocks noChangeAspect="1"/>
          </p:cNvPicPr>
          <p:nvPr/>
        </p:nvPicPr>
        <p:blipFill rotWithShape="1">
          <a:blip r:embed="rId4"/>
          <a:srcRect l="25818" t="-13865" b="-1"/>
          <a:stretch/>
        </p:blipFill>
        <p:spPr>
          <a:xfrm>
            <a:off x="8371490" y="208559"/>
            <a:ext cx="723328" cy="73785"/>
          </a:xfrm>
          <a:prstGeom prst="rect">
            <a:avLst/>
          </a:prstGeom>
        </p:spPr>
      </p:pic>
      <p:pic>
        <p:nvPicPr>
          <p:cNvPr id="2" name="Picture 2" descr="S3 Bucket with Objects | AWS Storage">
            <a:extLst>
              <a:ext uri="{FF2B5EF4-FFF2-40B4-BE49-F238E27FC236}">
                <a16:creationId xmlns:a16="http://schemas.microsoft.com/office/drawing/2014/main" id="{6A623C93-A250-F82B-D506-CD37947267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790" y="1502568"/>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148ADC5-12AD-9007-3FB2-F96258140216}"/>
              </a:ext>
            </a:extLst>
          </p:cNvPr>
          <p:cNvSpPr txBox="1"/>
          <p:nvPr/>
        </p:nvSpPr>
        <p:spPr>
          <a:xfrm>
            <a:off x="3550748" y="3729241"/>
            <a:ext cx="4981206" cy="952825"/>
          </a:xfrm>
          <a:prstGeom prst="rect">
            <a:avLst/>
          </a:prstGeom>
          <a:solidFill>
            <a:schemeClr val="tx2"/>
          </a:solidFill>
        </p:spPr>
        <p:txBody>
          <a:bodyPr wrap="square">
            <a:spAutoFit/>
          </a:bodyPr>
          <a:lstStyle/>
          <a:p>
            <a:pPr lvl="2">
              <a:lnSpc>
                <a:spcPct val="130000"/>
              </a:lnSpc>
              <a:spcAft>
                <a:spcPts val="1200"/>
              </a:spcAft>
              <a:buClr>
                <a:srgbClr val="ED145B"/>
              </a:buClr>
            </a:pPr>
            <a:r>
              <a:rPr lang="pt-BR" sz="1100" dirty="0">
                <a:solidFill>
                  <a:srgbClr val="626E73"/>
                </a:solidFill>
                <a:latin typeface="Roboto Light"/>
                <a:cs typeface="Roboto Light"/>
              </a:rPr>
              <a:t>Por exemplo, se o objeto chamado </a:t>
            </a:r>
            <a:r>
              <a:rPr lang="pt-BR" sz="1100" b="1" dirty="0" err="1">
                <a:solidFill>
                  <a:srgbClr val="626E73"/>
                </a:solidFill>
                <a:latin typeface="Roboto Light"/>
                <a:cs typeface="Roboto Light"/>
              </a:rPr>
              <a:t>photos</a:t>
            </a:r>
            <a:r>
              <a:rPr lang="pt-BR" sz="1100" b="1" dirty="0">
                <a:solidFill>
                  <a:srgbClr val="626E73"/>
                </a:solidFill>
                <a:latin typeface="Roboto Light"/>
                <a:cs typeface="Roboto Light"/>
              </a:rPr>
              <a:t>/puppy.jpg </a:t>
            </a:r>
            <a:r>
              <a:rPr lang="pt-BR" sz="1100" dirty="0">
                <a:solidFill>
                  <a:srgbClr val="626E73"/>
                </a:solidFill>
                <a:latin typeface="Roboto Light"/>
                <a:cs typeface="Roboto Light"/>
              </a:rPr>
              <a:t>estiver armazenado no </a:t>
            </a:r>
            <a:r>
              <a:rPr lang="pt-BR" sz="1100" dirty="0" err="1">
                <a:solidFill>
                  <a:srgbClr val="626E73"/>
                </a:solidFill>
                <a:latin typeface="Roboto Light"/>
                <a:cs typeface="Roboto Light"/>
              </a:rPr>
              <a:t>bucket</a:t>
            </a:r>
            <a:r>
              <a:rPr lang="pt-BR" sz="1100" dirty="0">
                <a:solidFill>
                  <a:srgbClr val="626E73"/>
                </a:solidFill>
                <a:latin typeface="Roboto Light"/>
                <a:cs typeface="Roboto Light"/>
              </a:rPr>
              <a:t> </a:t>
            </a:r>
            <a:r>
              <a:rPr lang="pt-BR" sz="1100" b="1" dirty="0">
                <a:solidFill>
                  <a:srgbClr val="626E73"/>
                </a:solidFill>
                <a:latin typeface="Roboto Light"/>
                <a:cs typeface="Roboto Light"/>
              </a:rPr>
              <a:t>DOC-EXAMPLE-BUCKET</a:t>
            </a:r>
            <a:r>
              <a:rPr lang="pt-BR" sz="1100" dirty="0">
                <a:solidFill>
                  <a:srgbClr val="626E73"/>
                </a:solidFill>
                <a:latin typeface="Roboto Light"/>
                <a:cs typeface="Roboto Light"/>
              </a:rPr>
              <a:t> da região oeste dos EUA (Oregon), ele poderá ser endereçado usando o </a:t>
            </a:r>
            <a:r>
              <a:rPr lang="pt-BR" sz="1100" b="1" dirty="0">
                <a:solidFill>
                  <a:srgbClr val="626E73"/>
                </a:solidFill>
                <a:latin typeface="Roboto Light"/>
                <a:cs typeface="Roboto Light"/>
              </a:rPr>
              <a:t>URL https://DOC-EXAMPLE-BUCKET.s3.us-west-2.amazonaws.com/</a:t>
            </a:r>
            <a:r>
              <a:rPr lang="pt-BR" sz="1100" b="1" dirty="0" err="1">
                <a:solidFill>
                  <a:srgbClr val="626E73"/>
                </a:solidFill>
                <a:latin typeface="Roboto Light"/>
                <a:cs typeface="Roboto Light"/>
              </a:rPr>
              <a:t>photos</a:t>
            </a:r>
            <a:r>
              <a:rPr lang="pt-BR" sz="1100" b="1" dirty="0">
                <a:solidFill>
                  <a:srgbClr val="626E73"/>
                </a:solidFill>
                <a:latin typeface="Roboto Light"/>
                <a:cs typeface="Roboto Light"/>
              </a:rPr>
              <a:t>/puppy.jpg</a:t>
            </a:r>
            <a:r>
              <a:rPr lang="pt-BR" sz="1100" dirty="0">
                <a:solidFill>
                  <a:srgbClr val="626E73"/>
                </a:solidFill>
                <a:latin typeface="Roboto Light"/>
                <a:cs typeface="Roboto Light"/>
              </a:rPr>
              <a:t>. </a:t>
            </a:r>
          </a:p>
        </p:txBody>
      </p:sp>
    </p:spTree>
    <p:extLst>
      <p:ext uri="{BB962C8B-B14F-4D97-AF65-F5344CB8AC3E}">
        <p14:creationId xmlns:p14="http://schemas.microsoft.com/office/powerpoint/2010/main" val="27308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372366" y="1657571"/>
            <a:ext cx="6695097" cy="1193705"/>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a:buChar char="•"/>
            </a:pPr>
            <a:r>
              <a:rPr lang="pt-BR" sz="1100" b="0" i="0" u="none" strike="noStrike" cap="none" dirty="0">
                <a:solidFill>
                  <a:srgbClr val="626E73"/>
                </a:solidFill>
                <a:latin typeface="Roboto Light"/>
                <a:ea typeface="Roboto Light"/>
                <a:cs typeface="Roboto Light"/>
                <a:sym typeface="Roboto Light"/>
              </a:rPr>
              <a:t>Os nomes dos </a:t>
            </a:r>
            <a:r>
              <a:rPr lang="pt-BR" sz="1100" b="0" i="0" u="none" strike="noStrike" cap="none" dirty="0" err="1">
                <a:solidFill>
                  <a:srgbClr val="626E73"/>
                </a:solidFill>
                <a:latin typeface="Roboto Light"/>
                <a:ea typeface="Roboto Light"/>
                <a:cs typeface="Roboto Light"/>
                <a:sym typeface="Roboto Light"/>
              </a:rPr>
              <a:t>buckets</a:t>
            </a:r>
            <a:r>
              <a:rPr lang="pt-BR" sz="1100" b="0" i="0" u="none" strike="noStrike" cap="none" dirty="0">
                <a:solidFill>
                  <a:srgbClr val="626E73"/>
                </a:solidFill>
                <a:latin typeface="Roboto Light"/>
                <a:ea typeface="Roboto Light"/>
                <a:cs typeface="Roboto Light"/>
                <a:sym typeface="Roboto Light"/>
              </a:rPr>
              <a:t> devem ter entre 3 (mínimo)e 63 (máximo) caracteres.</a:t>
            </a:r>
          </a:p>
          <a:p>
            <a:pPr marL="171450" indent="-171450">
              <a:lnSpc>
                <a:spcPct val="130000"/>
              </a:lnSpc>
              <a:buSzPts val="1100"/>
              <a:buFont typeface="Arial"/>
              <a:buChar char="•"/>
            </a:pPr>
            <a:r>
              <a:rPr lang="pt-BR" sz="1100" i="0" u="none" strike="noStrike" cap="none" dirty="0">
                <a:solidFill>
                  <a:srgbClr val="626E73"/>
                </a:solidFill>
                <a:latin typeface="Roboto Light"/>
                <a:ea typeface="Roboto Light"/>
                <a:cs typeface="Roboto Light"/>
              </a:rPr>
              <a:t>Os nomes dos </a:t>
            </a:r>
            <a:r>
              <a:rPr lang="pt-BR" sz="1100" i="0" u="none" strike="noStrike" cap="none" dirty="0" err="1">
                <a:solidFill>
                  <a:srgbClr val="626E73"/>
                </a:solidFill>
                <a:latin typeface="Roboto Light"/>
                <a:ea typeface="Roboto Light"/>
                <a:cs typeface="Roboto Light"/>
              </a:rPr>
              <a:t>buckets</a:t>
            </a:r>
            <a:r>
              <a:rPr lang="pt-BR" sz="1100" i="0" u="none" strike="noStrike" cap="none" dirty="0">
                <a:solidFill>
                  <a:srgbClr val="626E73"/>
                </a:solidFill>
                <a:latin typeface="Roboto Light"/>
                <a:ea typeface="Roboto Light"/>
                <a:cs typeface="Roboto Light"/>
              </a:rPr>
              <a:t> podem consistir apenas em letras minúsculas, números, pontos (.) e </a:t>
            </a:r>
            <a:r>
              <a:rPr lang="pt-BR" sz="1100" i="0" u="none" strike="noStrike" cap="none" dirty="0" err="1">
                <a:solidFill>
                  <a:srgbClr val="626E73"/>
                </a:solidFill>
                <a:latin typeface="Roboto Light"/>
                <a:ea typeface="Roboto Light"/>
                <a:cs typeface="Roboto Light"/>
              </a:rPr>
              <a:t>hífens</a:t>
            </a:r>
            <a:r>
              <a:rPr lang="pt-BR" sz="1100" i="0" u="none" strike="noStrike" cap="none" dirty="0">
                <a:solidFill>
                  <a:srgbClr val="626E73"/>
                </a:solidFill>
                <a:latin typeface="Roboto Light"/>
                <a:ea typeface="Roboto Light"/>
                <a:cs typeface="Roboto Light"/>
              </a:rPr>
              <a:t> (-).</a:t>
            </a:r>
          </a:p>
          <a:p>
            <a:pPr marL="171450" indent="-171450">
              <a:lnSpc>
                <a:spcPct val="130000"/>
              </a:lnSpc>
              <a:buSzPts val="1100"/>
              <a:buFont typeface="Arial"/>
              <a:buChar char="•"/>
            </a:pPr>
            <a:r>
              <a:rPr lang="pt-BR" sz="1100" i="0" u="none" strike="noStrike" cap="none" dirty="0">
                <a:solidFill>
                  <a:srgbClr val="626E73"/>
                </a:solidFill>
                <a:latin typeface="Roboto Light"/>
                <a:ea typeface="Roboto Light"/>
                <a:cs typeface="Roboto Light"/>
              </a:rPr>
              <a:t>Os nomes dos </a:t>
            </a:r>
            <a:r>
              <a:rPr lang="pt-BR" sz="1100" i="0" u="none" strike="noStrike" cap="none" dirty="0" err="1">
                <a:solidFill>
                  <a:srgbClr val="626E73"/>
                </a:solidFill>
                <a:latin typeface="Roboto Light"/>
                <a:ea typeface="Roboto Light"/>
                <a:cs typeface="Roboto Light"/>
              </a:rPr>
              <a:t>buckets</a:t>
            </a:r>
            <a:r>
              <a:rPr lang="pt-BR" sz="1100" i="0" u="none" strike="noStrike" cap="none" dirty="0">
                <a:solidFill>
                  <a:srgbClr val="626E73"/>
                </a:solidFill>
                <a:latin typeface="Roboto Light"/>
                <a:ea typeface="Roboto Light"/>
                <a:cs typeface="Roboto Light"/>
              </a:rPr>
              <a:t> devem começar e terminar com uma letra ou um número.</a:t>
            </a:r>
          </a:p>
          <a:p>
            <a:pPr marL="171450" indent="-171450">
              <a:lnSpc>
                <a:spcPct val="130000"/>
              </a:lnSpc>
              <a:buSzPts val="1100"/>
              <a:buFont typeface="Arial"/>
              <a:buChar char="•"/>
            </a:pPr>
            <a:r>
              <a:rPr lang="pt-BR" sz="1100" i="0" u="none" strike="noStrike" cap="none" dirty="0">
                <a:solidFill>
                  <a:srgbClr val="626E73"/>
                </a:solidFill>
                <a:latin typeface="Roboto Light"/>
                <a:ea typeface="Roboto Light"/>
                <a:cs typeface="Roboto Light"/>
              </a:rPr>
              <a:t>Os nomes de </a:t>
            </a:r>
            <a:r>
              <a:rPr lang="pt-BR" sz="1100" i="0" u="none" strike="noStrike" cap="none" dirty="0" err="1">
                <a:solidFill>
                  <a:srgbClr val="626E73"/>
                </a:solidFill>
                <a:latin typeface="Roboto Light"/>
                <a:ea typeface="Roboto Light"/>
                <a:cs typeface="Roboto Light"/>
              </a:rPr>
              <a:t>bucket</a:t>
            </a:r>
            <a:r>
              <a:rPr lang="pt-BR" sz="1100" i="0" u="none" strike="noStrike" cap="none" dirty="0">
                <a:solidFill>
                  <a:srgbClr val="626E73"/>
                </a:solidFill>
                <a:latin typeface="Roboto Light"/>
                <a:ea typeface="Roboto Light"/>
                <a:cs typeface="Roboto Light"/>
              </a:rPr>
              <a:t> não devem ser formatados como um endereço IP (por exemplo, 192.168.5.4).</a:t>
            </a:r>
          </a:p>
          <a:p>
            <a:pPr marL="171450" indent="-171450">
              <a:lnSpc>
                <a:spcPct val="130000"/>
              </a:lnSpc>
              <a:buSzPts val="1100"/>
              <a:buFont typeface="Arial"/>
              <a:buChar char="•"/>
            </a:pPr>
            <a:endParaRPr lang="pt-BR" sz="1100" i="0" u="none" strike="noStrike" cap="none" dirty="0">
              <a:solidFill>
                <a:srgbClr val="626E73"/>
              </a:solidFill>
              <a:latin typeface="Roboto Light"/>
              <a:ea typeface="Roboto Light"/>
              <a:cs typeface="Roboto Light"/>
            </a:endParaRP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4195587"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Regras de nomeação de </a:t>
            </a:r>
            <a:r>
              <a:rPr lang="pt-BR" sz="1800" b="1" dirty="0" err="1">
                <a:solidFill>
                  <a:srgbClr val="626E73"/>
                </a:solidFill>
              </a:rPr>
              <a:t>bucket</a:t>
            </a:r>
            <a:r>
              <a:rPr lang="pt-BR" sz="1800" b="1" dirty="0">
                <a:solidFill>
                  <a:srgbClr val="626E73"/>
                </a:solidFill>
              </a:rPr>
              <a:t> </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8E6CCA4C-1011-14A2-08F5-78D27C0F6380}"/>
              </a:ext>
            </a:extLst>
          </p:cNvPr>
          <p:cNvSpPr txBox="1"/>
          <p:nvPr/>
        </p:nvSpPr>
        <p:spPr>
          <a:xfrm>
            <a:off x="1502226" y="2961696"/>
            <a:ext cx="6435379" cy="430887"/>
          </a:xfrm>
          <a:prstGeom prst="rect">
            <a:avLst/>
          </a:prstGeom>
          <a:solidFill>
            <a:schemeClr val="tx2"/>
          </a:solidFill>
        </p:spPr>
        <p:txBody>
          <a:bodyPr wrap="square">
            <a:spAutoFit/>
          </a:bodyPr>
          <a:lstStyle/>
          <a:p>
            <a:r>
              <a:rPr lang="pt-BR" sz="1100" dirty="0">
                <a:solidFill>
                  <a:srgbClr val="626E73"/>
                </a:solidFill>
                <a:latin typeface="Roboto Light"/>
                <a:ea typeface="Roboto Light"/>
              </a:rPr>
              <a:t>Para obter a melhor compatibilidade, recomendamos evitar o uso de pontos (.) em nomes de </a:t>
            </a:r>
            <a:r>
              <a:rPr lang="pt-BR" sz="1100" dirty="0" err="1">
                <a:solidFill>
                  <a:srgbClr val="626E73"/>
                </a:solidFill>
                <a:latin typeface="Roboto Light"/>
                <a:ea typeface="Roboto Light"/>
              </a:rPr>
              <a:t>buckets</a:t>
            </a:r>
            <a:r>
              <a:rPr lang="pt-BR" sz="1100" dirty="0">
                <a:solidFill>
                  <a:srgbClr val="626E73"/>
                </a:solidFill>
                <a:latin typeface="Roboto Light"/>
                <a:ea typeface="Roboto Light"/>
              </a:rPr>
              <a:t>, exceto em </a:t>
            </a:r>
            <a:r>
              <a:rPr lang="pt-BR" sz="1100" dirty="0" err="1">
                <a:solidFill>
                  <a:srgbClr val="626E73"/>
                </a:solidFill>
                <a:latin typeface="Roboto Light"/>
                <a:ea typeface="Roboto Light"/>
              </a:rPr>
              <a:t>buckets</a:t>
            </a:r>
            <a:r>
              <a:rPr lang="pt-BR" sz="1100" dirty="0">
                <a:solidFill>
                  <a:srgbClr val="626E73"/>
                </a:solidFill>
                <a:latin typeface="Roboto Light"/>
                <a:ea typeface="Roboto Light"/>
              </a:rPr>
              <a:t> usados apenas para hospedagem de sites estáticos</a:t>
            </a:r>
            <a:endParaRPr lang="en-US" dirty="0"/>
          </a:p>
        </p:txBody>
      </p:sp>
    </p:spTree>
    <p:extLst>
      <p:ext uri="{BB962C8B-B14F-4D97-AF65-F5344CB8AC3E}">
        <p14:creationId xmlns:p14="http://schemas.microsoft.com/office/powerpoint/2010/main" val="342168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3550748" y="942609"/>
            <a:ext cx="3147351"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pt-BR" altLang="pt-BR" sz="1600" cap="all" dirty="0">
                <a:solidFill>
                  <a:srgbClr val="FF0066"/>
                </a:solidFill>
                <a:latin typeface="Gotham HTF Light"/>
                <a:cs typeface="Gotham HTF Light"/>
              </a:rPr>
              <a:t>Objetos</a:t>
            </a:r>
          </a:p>
        </p:txBody>
      </p:sp>
      <p:sp>
        <p:nvSpPr>
          <p:cNvPr id="14" name="TextBox 13"/>
          <p:cNvSpPr txBox="1"/>
          <p:nvPr/>
        </p:nvSpPr>
        <p:spPr>
          <a:xfrm>
            <a:off x="3457816" y="1479964"/>
            <a:ext cx="5124338" cy="2075761"/>
          </a:xfrm>
          <a:prstGeom prst="rect">
            <a:avLst/>
          </a:prstGeom>
          <a:noFill/>
        </p:spPr>
        <p:txBody>
          <a:bodyPr wrap="square" tIns="46800" rtlCol="0">
            <a:spAutoFit/>
          </a:bodyPr>
          <a:lstStyle/>
          <a:p>
            <a:pPr marL="171450" indent="-171450">
              <a:lnSpc>
                <a:spcPct val="130000"/>
              </a:lnSpc>
              <a:spcAft>
                <a:spcPts val="1200"/>
              </a:spcAft>
              <a:buClr>
                <a:srgbClr val="ED145B"/>
              </a:buClr>
              <a:buFont typeface="Arial"/>
              <a:buChar char="•"/>
            </a:pPr>
            <a:r>
              <a:rPr lang="pt-BR" sz="1100" dirty="0">
                <a:solidFill>
                  <a:srgbClr val="626E73"/>
                </a:solidFill>
                <a:latin typeface="Roboto Light"/>
                <a:cs typeface="Roboto Light"/>
              </a:rPr>
              <a:t>Os objetos são as entidades fundamentais armazenadas no </a:t>
            </a:r>
            <a:r>
              <a:rPr lang="pt-BR" sz="1100" dirty="0" err="1">
                <a:solidFill>
                  <a:srgbClr val="626E73"/>
                </a:solidFill>
                <a:latin typeface="Roboto Light"/>
                <a:cs typeface="Roboto Light"/>
              </a:rPr>
              <a:t>Amazon</a:t>
            </a:r>
            <a:r>
              <a:rPr lang="pt-BR" sz="1100" dirty="0">
                <a:solidFill>
                  <a:srgbClr val="626E73"/>
                </a:solidFill>
                <a:latin typeface="Roboto Light"/>
                <a:cs typeface="Roboto Light"/>
              </a:rPr>
              <a:t> S3. </a:t>
            </a:r>
          </a:p>
          <a:p>
            <a:pPr marL="171450" indent="-171450">
              <a:lnSpc>
                <a:spcPct val="130000"/>
              </a:lnSpc>
              <a:spcAft>
                <a:spcPts val="1200"/>
              </a:spcAft>
              <a:buClr>
                <a:srgbClr val="ED145B"/>
              </a:buClr>
              <a:buFont typeface="Arial"/>
              <a:buChar char="•"/>
            </a:pPr>
            <a:r>
              <a:rPr lang="pt-BR" sz="1100" dirty="0">
                <a:solidFill>
                  <a:srgbClr val="626E73"/>
                </a:solidFill>
                <a:latin typeface="Roboto Light"/>
                <a:cs typeface="Roboto Light"/>
              </a:rPr>
              <a:t>Os objetos consistem em metadados e dados de objeto. </a:t>
            </a:r>
          </a:p>
          <a:p>
            <a:pPr marL="171450" indent="-171450">
              <a:lnSpc>
                <a:spcPct val="130000"/>
              </a:lnSpc>
              <a:spcAft>
                <a:spcPts val="1200"/>
              </a:spcAft>
              <a:buClr>
                <a:srgbClr val="ED145B"/>
              </a:buClr>
              <a:buFont typeface="Arial"/>
              <a:buChar char="•"/>
            </a:pPr>
            <a:r>
              <a:rPr lang="pt-BR" sz="1100" dirty="0">
                <a:solidFill>
                  <a:srgbClr val="626E73"/>
                </a:solidFill>
                <a:latin typeface="Roboto Light"/>
                <a:cs typeface="Roboto Light"/>
              </a:rPr>
              <a:t>Um objeto é identificado exclusivamente em um </a:t>
            </a:r>
            <a:r>
              <a:rPr lang="pt-BR" sz="1100" dirty="0" err="1">
                <a:solidFill>
                  <a:srgbClr val="626E73"/>
                </a:solidFill>
                <a:latin typeface="Roboto Light"/>
                <a:cs typeface="Roboto Light"/>
              </a:rPr>
              <a:t>bucket</a:t>
            </a:r>
            <a:r>
              <a:rPr lang="pt-BR" sz="1100" dirty="0">
                <a:solidFill>
                  <a:srgbClr val="626E73"/>
                </a:solidFill>
                <a:latin typeface="Roboto Light"/>
                <a:cs typeface="Roboto Light"/>
              </a:rPr>
              <a:t> por </a:t>
            </a:r>
            <a:r>
              <a:rPr lang="pt-BR" sz="1100" b="1" dirty="0">
                <a:solidFill>
                  <a:srgbClr val="626E73"/>
                </a:solidFill>
                <a:latin typeface="Roboto Light"/>
                <a:cs typeface="Roboto Light"/>
              </a:rPr>
              <a:t>uma chave (nome) </a:t>
            </a:r>
            <a:r>
              <a:rPr lang="pt-BR" sz="1100" dirty="0">
                <a:solidFill>
                  <a:srgbClr val="626E73"/>
                </a:solidFill>
                <a:latin typeface="Roboto Light"/>
                <a:cs typeface="Roboto Light"/>
              </a:rPr>
              <a:t>e um </a:t>
            </a:r>
            <a:r>
              <a:rPr lang="pt-BR" sz="1100" b="1" dirty="0">
                <a:solidFill>
                  <a:srgbClr val="626E73"/>
                </a:solidFill>
                <a:latin typeface="Roboto Light"/>
                <a:cs typeface="Roboto Light"/>
              </a:rPr>
              <a:t>ID da versão </a:t>
            </a:r>
            <a:r>
              <a:rPr lang="pt-BR" sz="1100" dirty="0">
                <a:solidFill>
                  <a:srgbClr val="626E73"/>
                </a:solidFill>
                <a:latin typeface="Roboto Light"/>
                <a:cs typeface="Roboto Light"/>
              </a:rPr>
              <a:t>(se o Versionamento do S3 estiver habilitado no </a:t>
            </a:r>
            <a:r>
              <a:rPr lang="pt-BR" sz="1100" dirty="0" err="1">
                <a:solidFill>
                  <a:srgbClr val="626E73"/>
                </a:solidFill>
                <a:latin typeface="Roboto Light"/>
                <a:cs typeface="Roboto Light"/>
              </a:rPr>
              <a:t>bucket</a:t>
            </a:r>
            <a:r>
              <a:rPr lang="pt-BR" sz="1100" dirty="0">
                <a:solidFill>
                  <a:srgbClr val="626E73"/>
                </a:solidFill>
                <a:latin typeface="Roboto Light"/>
                <a:cs typeface="Roboto Light"/>
              </a:rPr>
              <a:t>). </a:t>
            </a:r>
          </a:p>
          <a:p>
            <a:pPr marL="171450" indent="-171450">
              <a:lnSpc>
                <a:spcPct val="130000"/>
              </a:lnSpc>
              <a:spcAft>
                <a:spcPts val="1200"/>
              </a:spcAft>
              <a:buClr>
                <a:srgbClr val="ED145B"/>
              </a:buClr>
              <a:buFont typeface="Arial"/>
              <a:buChar char="•"/>
            </a:pPr>
            <a:r>
              <a:rPr lang="pt-BR" sz="1100" dirty="0">
                <a:solidFill>
                  <a:srgbClr val="626E73"/>
                </a:solidFill>
                <a:latin typeface="Roboto Light"/>
                <a:cs typeface="Roboto Light"/>
              </a:rPr>
              <a:t>Objetos acima de 5GB, para serem enviados (PUT) devem utilizar </a:t>
            </a:r>
            <a:r>
              <a:rPr lang="pt-BR" sz="1100" dirty="0" err="1">
                <a:solidFill>
                  <a:srgbClr val="626E73"/>
                </a:solidFill>
                <a:latin typeface="Roboto Light"/>
                <a:cs typeface="Roboto Light"/>
              </a:rPr>
              <a:t>Multipart</a:t>
            </a:r>
            <a:r>
              <a:rPr lang="pt-BR" sz="1100" dirty="0">
                <a:solidFill>
                  <a:srgbClr val="626E73"/>
                </a:solidFill>
                <a:latin typeface="Roboto Light"/>
                <a:cs typeface="Roboto Light"/>
              </a:rPr>
              <a:t> Upload.</a:t>
            </a:r>
          </a:p>
        </p:txBody>
      </p:sp>
      <p:pic>
        <p:nvPicPr>
          <p:cNvPr id="13" name="Imagem 1">
            <a:extLst>
              <a:ext uri="{FF2B5EF4-FFF2-40B4-BE49-F238E27FC236}">
                <a16:creationId xmlns:a16="http://schemas.microsoft.com/office/drawing/2014/main" id="{0F9DF9D6-07F9-714A-8D4F-4E81D0A08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472" y="182871"/>
            <a:ext cx="460590" cy="125163"/>
          </a:xfrm>
          <a:prstGeom prst="rect">
            <a:avLst/>
          </a:prstGeom>
        </p:spPr>
      </p:pic>
      <p:pic>
        <p:nvPicPr>
          <p:cNvPr id="15" name="Imagem 14">
            <a:extLst>
              <a:ext uri="{FF2B5EF4-FFF2-40B4-BE49-F238E27FC236}">
                <a16:creationId xmlns:a16="http://schemas.microsoft.com/office/drawing/2014/main" id="{FD55B756-EA23-7349-BF3A-4FD1680CC0CE}"/>
              </a:ext>
            </a:extLst>
          </p:cNvPr>
          <p:cNvPicPr>
            <a:picLocks noChangeAspect="1"/>
          </p:cNvPicPr>
          <p:nvPr/>
        </p:nvPicPr>
        <p:blipFill rotWithShape="1">
          <a:blip r:embed="rId4"/>
          <a:srcRect l="25818" t="-13865" b="-1"/>
          <a:stretch/>
        </p:blipFill>
        <p:spPr>
          <a:xfrm>
            <a:off x="8371490" y="208559"/>
            <a:ext cx="723328" cy="73785"/>
          </a:xfrm>
          <a:prstGeom prst="rect">
            <a:avLst/>
          </a:prstGeom>
        </p:spPr>
      </p:pic>
      <p:pic>
        <p:nvPicPr>
          <p:cNvPr id="5" name="Imagem 4">
            <a:extLst>
              <a:ext uri="{FF2B5EF4-FFF2-40B4-BE49-F238E27FC236}">
                <a16:creationId xmlns:a16="http://schemas.microsoft.com/office/drawing/2014/main" id="{3F843230-3510-13F3-86CF-FCB9D900D299}"/>
              </a:ext>
            </a:extLst>
          </p:cNvPr>
          <p:cNvPicPr>
            <a:picLocks noChangeAspect="1"/>
          </p:cNvPicPr>
          <p:nvPr/>
        </p:nvPicPr>
        <p:blipFill>
          <a:blip r:embed="rId5"/>
          <a:stretch>
            <a:fillRect/>
          </a:stretch>
        </p:blipFill>
        <p:spPr>
          <a:xfrm>
            <a:off x="345381" y="1479964"/>
            <a:ext cx="3112435" cy="2485805"/>
          </a:xfrm>
          <a:prstGeom prst="rect">
            <a:avLst/>
          </a:prstGeom>
        </p:spPr>
      </p:pic>
    </p:spTree>
    <p:extLst>
      <p:ext uri="{BB962C8B-B14F-4D97-AF65-F5344CB8AC3E}">
        <p14:creationId xmlns:p14="http://schemas.microsoft.com/office/powerpoint/2010/main" val="306098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4572000" y="882037"/>
            <a:ext cx="3147351"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pt-BR" altLang="pt-BR" sz="1600" cap="all" dirty="0">
                <a:solidFill>
                  <a:srgbClr val="FF0066"/>
                </a:solidFill>
                <a:latin typeface="Gotham HTF Light"/>
                <a:cs typeface="Gotham HTF Light"/>
              </a:rPr>
              <a:t>Chaves</a:t>
            </a:r>
          </a:p>
        </p:txBody>
      </p:sp>
      <p:sp>
        <p:nvSpPr>
          <p:cNvPr id="14" name="TextBox 13"/>
          <p:cNvSpPr txBox="1"/>
          <p:nvPr/>
        </p:nvSpPr>
        <p:spPr>
          <a:xfrm>
            <a:off x="4518212" y="1479964"/>
            <a:ext cx="4063942" cy="667683"/>
          </a:xfrm>
          <a:prstGeom prst="rect">
            <a:avLst/>
          </a:prstGeom>
          <a:noFill/>
        </p:spPr>
        <p:txBody>
          <a:bodyPr wrap="square" tIns="46800" rtlCol="0">
            <a:spAutoFit/>
          </a:bodyPr>
          <a:lstStyle/>
          <a:p>
            <a:pPr marL="171450" indent="-171450">
              <a:lnSpc>
                <a:spcPct val="130000"/>
              </a:lnSpc>
              <a:spcAft>
                <a:spcPts val="1200"/>
              </a:spcAft>
              <a:buClr>
                <a:srgbClr val="ED145B"/>
              </a:buClr>
              <a:buFont typeface="Arial"/>
              <a:buChar char="•"/>
            </a:pPr>
            <a:r>
              <a:rPr lang="pt-BR" sz="1100" dirty="0">
                <a:solidFill>
                  <a:srgbClr val="626E73"/>
                </a:solidFill>
                <a:latin typeface="Roboto Light"/>
                <a:cs typeface="Roboto Light"/>
              </a:rPr>
              <a:t>Identificador exclusivo de m objeto em um Bucket</a:t>
            </a:r>
          </a:p>
          <a:p>
            <a:pPr marL="171450" indent="-171450">
              <a:lnSpc>
                <a:spcPct val="130000"/>
              </a:lnSpc>
              <a:spcAft>
                <a:spcPts val="1200"/>
              </a:spcAft>
              <a:buClr>
                <a:srgbClr val="ED145B"/>
              </a:buClr>
              <a:buFont typeface="Arial"/>
              <a:buChar char="•"/>
            </a:pPr>
            <a:r>
              <a:rPr lang="pt-BR" sz="1100" dirty="0">
                <a:solidFill>
                  <a:srgbClr val="626E73"/>
                </a:solidFill>
                <a:latin typeface="Roboto Light"/>
                <a:cs typeface="Roboto Light"/>
              </a:rPr>
              <a:t>Cada objeto em um </a:t>
            </a:r>
            <a:r>
              <a:rPr lang="pt-BR" sz="1100" dirty="0" err="1">
                <a:solidFill>
                  <a:srgbClr val="626E73"/>
                </a:solidFill>
                <a:latin typeface="Roboto Light"/>
                <a:cs typeface="Roboto Light"/>
              </a:rPr>
              <a:t>bucket</a:t>
            </a:r>
            <a:r>
              <a:rPr lang="pt-BR" sz="1100" dirty="0">
                <a:solidFill>
                  <a:srgbClr val="626E73"/>
                </a:solidFill>
                <a:latin typeface="Roboto Light"/>
                <a:cs typeface="Roboto Light"/>
              </a:rPr>
              <a:t> tem exatamente uma chave</a:t>
            </a:r>
          </a:p>
        </p:txBody>
      </p:sp>
      <p:pic>
        <p:nvPicPr>
          <p:cNvPr id="13" name="Imagem 1">
            <a:extLst>
              <a:ext uri="{FF2B5EF4-FFF2-40B4-BE49-F238E27FC236}">
                <a16:creationId xmlns:a16="http://schemas.microsoft.com/office/drawing/2014/main" id="{0F9DF9D6-07F9-714A-8D4F-4E81D0A08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472" y="182871"/>
            <a:ext cx="460590" cy="125163"/>
          </a:xfrm>
          <a:prstGeom prst="rect">
            <a:avLst/>
          </a:prstGeom>
        </p:spPr>
      </p:pic>
      <p:pic>
        <p:nvPicPr>
          <p:cNvPr id="15" name="Imagem 14">
            <a:extLst>
              <a:ext uri="{FF2B5EF4-FFF2-40B4-BE49-F238E27FC236}">
                <a16:creationId xmlns:a16="http://schemas.microsoft.com/office/drawing/2014/main" id="{FD55B756-EA23-7349-BF3A-4FD1680CC0CE}"/>
              </a:ext>
            </a:extLst>
          </p:cNvPr>
          <p:cNvPicPr>
            <a:picLocks noChangeAspect="1"/>
          </p:cNvPicPr>
          <p:nvPr/>
        </p:nvPicPr>
        <p:blipFill rotWithShape="1">
          <a:blip r:embed="rId4"/>
          <a:srcRect l="25818" t="-13865" b="-1"/>
          <a:stretch/>
        </p:blipFill>
        <p:spPr>
          <a:xfrm>
            <a:off x="8371490" y="208559"/>
            <a:ext cx="723328" cy="73785"/>
          </a:xfrm>
          <a:prstGeom prst="rect">
            <a:avLst/>
          </a:prstGeom>
        </p:spPr>
      </p:pic>
      <p:sp>
        <p:nvSpPr>
          <p:cNvPr id="10" name="Rectangle 1">
            <a:extLst>
              <a:ext uri="{FF2B5EF4-FFF2-40B4-BE49-F238E27FC236}">
                <a16:creationId xmlns:a16="http://schemas.microsoft.com/office/drawing/2014/main" id="{AB156711-7A75-E140-3767-A7A4AD882CD1}"/>
              </a:ext>
            </a:extLst>
          </p:cNvPr>
          <p:cNvSpPr>
            <a:spLocks noChangeArrowheads="1"/>
          </p:cNvSpPr>
          <p:nvPr/>
        </p:nvSpPr>
        <p:spPr bwMode="auto">
          <a:xfrm>
            <a:off x="4572000" y="2314572"/>
            <a:ext cx="3147351"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pt-BR" altLang="pt-BR" sz="1600" cap="all" dirty="0">
                <a:solidFill>
                  <a:srgbClr val="FF0066"/>
                </a:solidFill>
                <a:latin typeface="Gotham HTF Light"/>
                <a:cs typeface="Gotham HTF Light"/>
              </a:rPr>
              <a:t>regiões</a:t>
            </a:r>
          </a:p>
        </p:txBody>
      </p:sp>
      <p:sp>
        <p:nvSpPr>
          <p:cNvPr id="16" name="CaixaDeTexto 15">
            <a:extLst>
              <a:ext uri="{FF2B5EF4-FFF2-40B4-BE49-F238E27FC236}">
                <a16:creationId xmlns:a16="http://schemas.microsoft.com/office/drawing/2014/main" id="{4A37ED9C-D54C-6515-C48C-51DFA039DA6D}"/>
              </a:ext>
            </a:extLst>
          </p:cNvPr>
          <p:cNvSpPr txBox="1"/>
          <p:nvPr/>
        </p:nvSpPr>
        <p:spPr>
          <a:xfrm>
            <a:off x="561846" y="1607622"/>
            <a:ext cx="1159292" cy="307777"/>
          </a:xfrm>
          <a:prstGeom prst="rect">
            <a:avLst/>
          </a:prstGeom>
          <a:noFill/>
        </p:spPr>
        <p:txBody>
          <a:bodyPr wrap="none" rtlCol="0">
            <a:spAutoFit/>
          </a:bodyPr>
          <a:lstStyle/>
          <a:p>
            <a:r>
              <a:rPr lang="pt-BR" b="1" dirty="0" err="1"/>
              <a:t>Object</a:t>
            </a:r>
            <a:r>
              <a:rPr lang="pt-BR" b="1" dirty="0"/>
              <a:t> URL</a:t>
            </a:r>
            <a:endParaRPr lang="en-US" b="1" dirty="0"/>
          </a:p>
        </p:txBody>
      </p:sp>
      <p:sp>
        <p:nvSpPr>
          <p:cNvPr id="17" name="TextBox 13">
            <a:extLst>
              <a:ext uri="{FF2B5EF4-FFF2-40B4-BE49-F238E27FC236}">
                <a16:creationId xmlns:a16="http://schemas.microsoft.com/office/drawing/2014/main" id="{E736E046-1039-D445-7F07-5CCDF1C95B7E}"/>
              </a:ext>
            </a:extLst>
          </p:cNvPr>
          <p:cNvSpPr txBox="1"/>
          <p:nvPr/>
        </p:nvSpPr>
        <p:spPr>
          <a:xfrm>
            <a:off x="4518212" y="2799853"/>
            <a:ext cx="4063942" cy="1481752"/>
          </a:xfrm>
          <a:prstGeom prst="rect">
            <a:avLst/>
          </a:prstGeom>
          <a:noFill/>
        </p:spPr>
        <p:txBody>
          <a:bodyPr wrap="square" tIns="46800" rtlCol="0">
            <a:spAutoFit/>
          </a:bodyPr>
          <a:lstStyle/>
          <a:p>
            <a:pPr marL="171450" indent="-171450">
              <a:lnSpc>
                <a:spcPct val="130000"/>
              </a:lnSpc>
              <a:spcAft>
                <a:spcPts val="1200"/>
              </a:spcAft>
              <a:buClr>
                <a:srgbClr val="ED145B"/>
              </a:buClr>
              <a:buFont typeface="Arial"/>
              <a:buChar char="•"/>
            </a:pPr>
            <a:r>
              <a:rPr lang="pt-BR" sz="1100" dirty="0">
                <a:solidFill>
                  <a:srgbClr val="626E73"/>
                </a:solidFill>
                <a:latin typeface="Roboto Light"/>
                <a:cs typeface="Roboto Light"/>
              </a:rPr>
              <a:t> Você pode escolher em qual região um Bucket será criado.</a:t>
            </a:r>
          </a:p>
          <a:p>
            <a:pPr marL="171450" indent="-171450">
              <a:lnSpc>
                <a:spcPct val="130000"/>
              </a:lnSpc>
              <a:spcAft>
                <a:spcPts val="1200"/>
              </a:spcAft>
              <a:buClr>
                <a:srgbClr val="ED145B"/>
              </a:buClr>
              <a:buFont typeface="Arial"/>
              <a:buChar char="•"/>
            </a:pPr>
            <a:r>
              <a:rPr lang="pt-BR" sz="1100" dirty="0">
                <a:solidFill>
                  <a:srgbClr val="626E73"/>
                </a:solidFill>
                <a:latin typeface="Roboto Light"/>
                <a:cs typeface="Roboto Light"/>
              </a:rPr>
              <a:t>A escolha pode ser utilizada para otimizar a latência, minimizar os custos ou atender a requisitos regulatórios. (Exemplo Bacen)</a:t>
            </a:r>
          </a:p>
          <a:p>
            <a:pPr marL="171450" indent="-171450">
              <a:lnSpc>
                <a:spcPct val="130000"/>
              </a:lnSpc>
              <a:spcAft>
                <a:spcPts val="1200"/>
              </a:spcAft>
              <a:buClr>
                <a:srgbClr val="ED145B"/>
              </a:buClr>
              <a:buFont typeface="Arial"/>
              <a:buChar char="•"/>
            </a:pPr>
            <a:r>
              <a:rPr lang="pt-BR" sz="1100" dirty="0">
                <a:solidFill>
                  <a:srgbClr val="626E73"/>
                </a:solidFill>
                <a:latin typeface="Roboto Light"/>
                <a:cs typeface="Roboto Light"/>
              </a:rPr>
              <a:t> Os objetos de uma região NUNCA saem dela.</a:t>
            </a:r>
          </a:p>
        </p:txBody>
      </p:sp>
      <p:pic>
        <p:nvPicPr>
          <p:cNvPr id="19" name="Imagem 18">
            <a:extLst>
              <a:ext uri="{FF2B5EF4-FFF2-40B4-BE49-F238E27FC236}">
                <a16:creationId xmlns:a16="http://schemas.microsoft.com/office/drawing/2014/main" id="{8F6B69A8-DF4B-73CE-4511-80245DB6FF3C}"/>
              </a:ext>
            </a:extLst>
          </p:cNvPr>
          <p:cNvPicPr>
            <a:picLocks noChangeAspect="1"/>
          </p:cNvPicPr>
          <p:nvPr/>
        </p:nvPicPr>
        <p:blipFill>
          <a:blip r:embed="rId5"/>
          <a:stretch>
            <a:fillRect/>
          </a:stretch>
        </p:blipFill>
        <p:spPr>
          <a:xfrm>
            <a:off x="400570" y="1968980"/>
            <a:ext cx="3887121" cy="1029737"/>
          </a:xfrm>
          <a:prstGeom prst="rect">
            <a:avLst/>
          </a:prstGeom>
        </p:spPr>
      </p:pic>
    </p:spTree>
    <p:extLst>
      <p:ext uri="{BB962C8B-B14F-4D97-AF65-F5344CB8AC3E}">
        <p14:creationId xmlns:p14="http://schemas.microsoft.com/office/powerpoint/2010/main" val="128837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45">
            <a:extLst>
              <a:ext uri="{FF2B5EF4-FFF2-40B4-BE49-F238E27FC236}">
                <a16:creationId xmlns:a16="http://schemas.microsoft.com/office/drawing/2014/main" id="{57D08E64-F55A-33B2-1D2F-9BEFB0AAC1CF}"/>
              </a:ext>
            </a:extLst>
          </p:cNvPr>
          <p:cNvSpPr/>
          <p:nvPr/>
        </p:nvSpPr>
        <p:spPr>
          <a:xfrm>
            <a:off x="2485321" y="787067"/>
            <a:ext cx="4110926" cy="3819382"/>
          </a:xfrm>
          <a:prstGeom prst="ellipse">
            <a:avLst/>
          </a:prstGeom>
          <a:solidFill>
            <a:sysClr val="window" lastClr="FFFFFF"/>
          </a:solidFill>
          <a:ln w="50800" cap="flat" cmpd="sng" algn="ctr">
            <a:solidFill>
              <a:schemeClr val="accent3">
                <a:lumMod val="75000"/>
              </a:scheme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sp>
        <p:nvSpPr>
          <p:cNvPr id="60" name="Oval 35">
            <a:extLst>
              <a:ext uri="{FF2B5EF4-FFF2-40B4-BE49-F238E27FC236}">
                <a16:creationId xmlns:a16="http://schemas.microsoft.com/office/drawing/2014/main" id="{6716B23A-2E93-0108-9A0E-3DBF959C80ED}"/>
              </a:ext>
            </a:extLst>
          </p:cNvPr>
          <p:cNvSpPr/>
          <p:nvPr/>
        </p:nvSpPr>
        <p:spPr>
          <a:xfrm>
            <a:off x="3823788" y="1965349"/>
            <a:ext cx="1493952" cy="1493952"/>
          </a:xfrm>
          <a:prstGeom prst="ellipse">
            <a:avLst/>
          </a:prstGeom>
          <a:solidFill>
            <a:sysClr val="window" lastClr="FFFFFF"/>
          </a:solidFill>
          <a:ln w="50800" cap="flat" cmpd="sng" algn="ctr">
            <a:solidFill>
              <a:schemeClr val="accent3">
                <a:lumMod val="75000"/>
              </a:scheme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sp>
        <p:nvSpPr>
          <p:cNvPr id="61" name="Oval 36">
            <a:extLst>
              <a:ext uri="{FF2B5EF4-FFF2-40B4-BE49-F238E27FC236}">
                <a16:creationId xmlns:a16="http://schemas.microsoft.com/office/drawing/2014/main" id="{CB1365B5-BEF9-0BA7-8CC5-D69CE096F73C}"/>
              </a:ext>
            </a:extLst>
          </p:cNvPr>
          <p:cNvSpPr/>
          <p:nvPr/>
        </p:nvSpPr>
        <p:spPr>
          <a:xfrm>
            <a:off x="3943895" y="2085456"/>
            <a:ext cx="1253736" cy="1253736"/>
          </a:xfrm>
          <a:prstGeom prst="ellipse">
            <a:avLst/>
          </a:prstGeom>
          <a:solidFill>
            <a:schemeClr val="accent3">
              <a:lumMod val="60000"/>
              <a:lumOff val="40000"/>
            </a:schemeClr>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76" name="Oval 41">
            <a:extLst>
              <a:ext uri="{FF2B5EF4-FFF2-40B4-BE49-F238E27FC236}">
                <a16:creationId xmlns:a16="http://schemas.microsoft.com/office/drawing/2014/main" id="{BF74E8ED-AE88-E200-A5EA-ECAB6F8911AA}"/>
              </a:ext>
            </a:extLst>
          </p:cNvPr>
          <p:cNvSpPr/>
          <p:nvPr/>
        </p:nvSpPr>
        <p:spPr>
          <a:xfrm>
            <a:off x="1925007" y="1591624"/>
            <a:ext cx="1282255" cy="1272873"/>
          </a:xfrm>
          <a:prstGeom prst="ellipse">
            <a:avLst/>
          </a:prstGeom>
          <a:solidFill>
            <a:schemeClr val="accent3">
              <a:lumMod val="60000"/>
              <a:lumOff val="40000"/>
            </a:schemeClr>
          </a:soli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77" name="CaixaDeTexto 76">
            <a:extLst>
              <a:ext uri="{FF2B5EF4-FFF2-40B4-BE49-F238E27FC236}">
                <a16:creationId xmlns:a16="http://schemas.microsoft.com/office/drawing/2014/main" id="{A6113FAB-BAC9-7A39-8FAA-9A96B5E13BA5}"/>
              </a:ext>
            </a:extLst>
          </p:cNvPr>
          <p:cNvSpPr txBox="1"/>
          <p:nvPr/>
        </p:nvSpPr>
        <p:spPr>
          <a:xfrm>
            <a:off x="1900162" y="1862704"/>
            <a:ext cx="1331943" cy="646331"/>
          </a:xfrm>
          <a:prstGeom prst="rect">
            <a:avLst/>
          </a:prstGeom>
          <a:noFill/>
        </p:spPr>
        <p:txBody>
          <a:bodyPr wrap="square">
            <a:sp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pt-BR" sz="1200" dirty="0">
                <a:solidFill>
                  <a:prstClr val="white"/>
                </a:solidFill>
              </a:rPr>
              <a:t>Classes</a:t>
            </a:r>
          </a:p>
          <a:p>
            <a:pPr marL="0" marR="0" lvl="0" indent="0" algn="ctr" defTabSz="914400" eaLnBrk="1" fontAlgn="auto" latinLnBrk="1" hangingPunct="1">
              <a:lnSpc>
                <a:spcPct val="100000"/>
              </a:lnSpc>
              <a:spcBef>
                <a:spcPts val="0"/>
              </a:spcBef>
              <a:spcAft>
                <a:spcPts val="0"/>
              </a:spcAft>
              <a:buClrTx/>
              <a:buSzTx/>
              <a:buFontTx/>
              <a:buNone/>
              <a:tabLst/>
              <a:defRPr/>
            </a:pPr>
            <a:r>
              <a:rPr lang="pt-BR" sz="1200" dirty="0">
                <a:solidFill>
                  <a:prstClr val="white"/>
                </a:solidFill>
              </a:rPr>
              <a:t> de </a:t>
            </a:r>
          </a:p>
          <a:p>
            <a:pPr marL="0" marR="0" lvl="0" indent="0" algn="ctr" defTabSz="914400" eaLnBrk="1" fontAlgn="auto" latinLnBrk="1" hangingPunct="1">
              <a:lnSpc>
                <a:spcPct val="100000"/>
              </a:lnSpc>
              <a:spcBef>
                <a:spcPts val="0"/>
              </a:spcBef>
              <a:spcAft>
                <a:spcPts val="0"/>
              </a:spcAft>
              <a:buClrTx/>
              <a:buSzTx/>
              <a:buFontTx/>
              <a:buNone/>
              <a:tabLst/>
              <a:defRPr/>
            </a:pPr>
            <a:r>
              <a:rPr lang="pt-BR" sz="1200" dirty="0">
                <a:solidFill>
                  <a:prstClr val="white"/>
                </a:solidFill>
              </a:rPr>
              <a:t>Armazenamento</a:t>
            </a:r>
            <a:endParaRPr kumimoji="0" lang="pt-BR" sz="1200" b="0" i="0" u="none" strike="noStrike" kern="0" cap="none" spc="0" normalizeH="0" baseline="0" noProof="0" dirty="0">
              <a:ln>
                <a:noFill/>
              </a:ln>
              <a:solidFill>
                <a:prstClr val="white"/>
              </a:solidFill>
              <a:effectLst/>
              <a:uLnTx/>
              <a:uFillTx/>
            </a:endParaRPr>
          </a:p>
        </p:txBody>
      </p:sp>
      <p:sp>
        <p:nvSpPr>
          <p:cNvPr id="90" name="Google Shape;94;p3">
            <a:extLst>
              <a:ext uri="{FF2B5EF4-FFF2-40B4-BE49-F238E27FC236}">
                <a16:creationId xmlns:a16="http://schemas.microsoft.com/office/drawing/2014/main" id="{30143885-2509-E348-34AC-F52E6D3444A1}"/>
              </a:ext>
            </a:extLst>
          </p:cNvPr>
          <p:cNvSpPr txBox="1"/>
          <p:nvPr/>
        </p:nvSpPr>
        <p:spPr>
          <a:xfrm>
            <a:off x="3950638" y="2390585"/>
            <a:ext cx="1253736" cy="701690"/>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800"/>
              <a:buFont typeface="Arial"/>
              <a:buNone/>
            </a:pPr>
            <a:r>
              <a:rPr lang="pt-BR" sz="1800" b="1" dirty="0">
                <a:solidFill>
                  <a:srgbClr val="626E73"/>
                </a:solidFill>
              </a:rPr>
              <a:t>Recursos </a:t>
            </a:r>
          </a:p>
          <a:p>
            <a:pPr marL="0" marR="0" lvl="0" indent="0" algn="ctr" rtl="0">
              <a:lnSpc>
                <a:spcPct val="110000"/>
              </a:lnSpc>
              <a:spcBef>
                <a:spcPts val="0"/>
              </a:spcBef>
              <a:spcAft>
                <a:spcPts val="0"/>
              </a:spcAft>
              <a:buClr>
                <a:srgbClr val="000000"/>
              </a:buClr>
              <a:buSzPts val="1800"/>
              <a:buFont typeface="Arial"/>
              <a:buNone/>
            </a:pPr>
            <a:r>
              <a:rPr lang="pt-BR" sz="1800" b="1" dirty="0">
                <a:solidFill>
                  <a:srgbClr val="626E73"/>
                </a:solidFill>
              </a:rPr>
              <a:t>S3</a:t>
            </a:r>
          </a:p>
        </p:txBody>
      </p:sp>
      <p:pic>
        <p:nvPicPr>
          <p:cNvPr id="93" name="Picture 2" descr="AWS gratuito: Nível gratuito AWS Amazon | MANDIC">
            <a:extLst>
              <a:ext uri="{FF2B5EF4-FFF2-40B4-BE49-F238E27FC236}">
                <a16:creationId xmlns:a16="http://schemas.microsoft.com/office/drawing/2014/main" id="{0F2EA49C-440B-B9DA-B5F0-328DC7613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2" name="Oval 41">
            <a:extLst>
              <a:ext uri="{FF2B5EF4-FFF2-40B4-BE49-F238E27FC236}">
                <a16:creationId xmlns:a16="http://schemas.microsoft.com/office/drawing/2014/main" id="{CEDC04CC-BD88-E07D-3974-EB7C6882EF85}"/>
              </a:ext>
            </a:extLst>
          </p:cNvPr>
          <p:cNvSpPr/>
          <p:nvPr/>
        </p:nvSpPr>
        <p:spPr>
          <a:xfrm>
            <a:off x="3858108" y="197133"/>
            <a:ext cx="1282255" cy="1272873"/>
          </a:xfrm>
          <a:prstGeom prst="ellipse">
            <a:avLst/>
          </a:prstGeom>
          <a:solidFill>
            <a:schemeClr val="accent3">
              <a:lumMod val="60000"/>
              <a:lumOff val="40000"/>
            </a:schemeClr>
          </a:soli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3" name="CaixaDeTexto 2">
            <a:extLst>
              <a:ext uri="{FF2B5EF4-FFF2-40B4-BE49-F238E27FC236}">
                <a16:creationId xmlns:a16="http://schemas.microsoft.com/office/drawing/2014/main" id="{33E44FC1-3374-2427-842B-C32DC468CF2B}"/>
              </a:ext>
            </a:extLst>
          </p:cNvPr>
          <p:cNvSpPr txBox="1"/>
          <p:nvPr/>
        </p:nvSpPr>
        <p:spPr>
          <a:xfrm>
            <a:off x="3823788" y="495035"/>
            <a:ext cx="1331943" cy="646331"/>
          </a:xfrm>
          <a:prstGeom prst="rect">
            <a:avLst/>
          </a:prstGeom>
          <a:noFill/>
        </p:spPr>
        <p:txBody>
          <a:bodyPr wrap="square">
            <a:sp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pt-BR" sz="1200" dirty="0">
                <a:solidFill>
                  <a:prstClr val="white"/>
                </a:solidFill>
              </a:rPr>
              <a:t>Políticas</a:t>
            </a:r>
          </a:p>
          <a:p>
            <a:pPr marL="0" marR="0" lvl="0" indent="0" algn="ctr" defTabSz="914400" eaLnBrk="1" fontAlgn="auto" latinLnBrk="1" hangingPunct="1">
              <a:lnSpc>
                <a:spcPct val="100000"/>
              </a:lnSpc>
              <a:spcBef>
                <a:spcPts val="0"/>
              </a:spcBef>
              <a:spcAft>
                <a:spcPts val="0"/>
              </a:spcAft>
              <a:buClrTx/>
              <a:buSzTx/>
              <a:buFontTx/>
              <a:buNone/>
              <a:tabLst/>
              <a:defRPr/>
            </a:pPr>
            <a:r>
              <a:rPr lang="pt-BR" sz="1200" dirty="0">
                <a:solidFill>
                  <a:prstClr val="white"/>
                </a:solidFill>
              </a:rPr>
              <a:t>d</a:t>
            </a:r>
            <a:r>
              <a:rPr kumimoji="0" lang="pt-BR" sz="1200" b="0" i="0" u="none" strike="noStrike" kern="0" cap="none" spc="0" normalizeH="0" baseline="0" noProof="0" dirty="0">
                <a:ln>
                  <a:noFill/>
                </a:ln>
                <a:solidFill>
                  <a:prstClr val="white"/>
                </a:solidFill>
                <a:effectLst/>
                <a:uLnTx/>
                <a:uFillTx/>
              </a:rPr>
              <a:t>e </a:t>
            </a:r>
          </a:p>
          <a:p>
            <a:pPr marL="0" marR="0" lvl="0" indent="0" algn="ctr" defTabSz="914400" eaLnBrk="1" fontAlgn="auto" latinLnBrk="1" hangingPunct="1">
              <a:lnSpc>
                <a:spcPct val="100000"/>
              </a:lnSpc>
              <a:spcBef>
                <a:spcPts val="0"/>
              </a:spcBef>
              <a:spcAft>
                <a:spcPts val="0"/>
              </a:spcAft>
              <a:buClrTx/>
              <a:buSzTx/>
              <a:buFontTx/>
              <a:buNone/>
              <a:tabLst/>
              <a:defRPr/>
            </a:pPr>
            <a:r>
              <a:rPr kumimoji="0" lang="pt-BR" sz="1200" b="0" i="0" u="none" strike="noStrike" kern="0" cap="none" spc="0" normalizeH="0" baseline="0" noProof="0" dirty="0" err="1">
                <a:ln>
                  <a:noFill/>
                </a:ln>
                <a:solidFill>
                  <a:prstClr val="white"/>
                </a:solidFill>
                <a:effectLst/>
                <a:uLnTx/>
                <a:uFillTx/>
              </a:rPr>
              <a:t>Buckets</a:t>
            </a:r>
            <a:endParaRPr kumimoji="0" lang="pt-BR" sz="1200" b="0" i="0" u="none" strike="noStrike" kern="0" cap="none" spc="0" normalizeH="0" baseline="0" noProof="0" dirty="0">
              <a:ln>
                <a:noFill/>
              </a:ln>
              <a:solidFill>
                <a:prstClr val="white"/>
              </a:solidFill>
              <a:effectLst/>
              <a:uLnTx/>
              <a:uFillTx/>
            </a:endParaRPr>
          </a:p>
        </p:txBody>
      </p:sp>
      <p:sp>
        <p:nvSpPr>
          <p:cNvPr id="4" name="Oval 41">
            <a:extLst>
              <a:ext uri="{FF2B5EF4-FFF2-40B4-BE49-F238E27FC236}">
                <a16:creationId xmlns:a16="http://schemas.microsoft.com/office/drawing/2014/main" id="{81823A08-EA68-FBDD-981B-3696852B7F90}"/>
              </a:ext>
            </a:extLst>
          </p:cNvPr>
          <p:cNvSpPr/>
          <p:nvPr/>
        </p:nvSpPr>
        <p:spPr>
          <a:xfrm>
            <a:off x="5864601" y="1591624"/>
            <a:ext cx="1282255" cy="1272873"/>
          </a:xfrm>
          <a:prstGeom prst="ellipse">
            <a:avLst/>
          </a:prstGeom>
          <a:solidFill>
            <a:schemeClr val="accent3">
              <a:lumMod val="60000"/>
              <a:lumOff val="40000"/>
            </a:schemeClr>
          </a:soli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5" name="CaixaDeTexto 4">
            <a:extLst>
              <a:ext uri="{FF2B5EF4-FFF2-40B4-BE49-F238E27FC236}">
                <a16:creationId xmlns:a16="http://schemas.microsoft.com/office/drawing/2014/main" id="{C8810875-1799-CE69-D0BE-E06F55E36724}"/>
              </a:ext>
            </a:extLst>
          </p:cNvPr>
          <p:cNvSpPr txBox="1"/>
          <p:nvPr/>
        </p:nvSpPr>
        <p:spPr>
          <a:xfrm>
            <a:off x="5864601" y="1770372"/>
            <a:ext cx="1331943" cy="830997"/>
          </a:xfrm>
          <a:prstGeom prst="rect">
            <a:avLst/>
          </a:prstGeom>
          <a:noFill/>
        </p:spPr>
        <p:txBody>
          <a:bodyPr wrap="square">
            <a:sp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pt-BR" sz="1200" dirty="0" err="1">
                <a:solidFill>
                  <a:prstClr val="white"/>
                </a:solidFill>
              </a:rPr>
              <a:t>Identity</a:t>
            </a:r>
            <a:r>
              <a:rPr lang="pt-BR" sz="1200" dirty="0">
                <a:solidFill>
                  <a:prstClr val="white"/>
                </a:solidFill>
              </a:rPr>
              <a:t> </a:t>
            </a:r>
          </a:p>
          <a:p>
            <a:pPr marL="0" marR="0" lvl="0" indent="0" algn="ctr" defTabSz="914400" eaLnBrk="1" fontAlgn="auto" latinLnBrk="1" hangingPunct="1">
              <a:lnSpc>
                <a:spcPct val="100000"/>
              </a:lnSpc>
              <a:spcBef>
                <a:spcPts val="0"/>
              </a:spcBef>
              <a:spcAft>
                <a:spcPts val="0"/>
              </a:spcAft>
              <a:buClrTx/>
              <a:buSzTx/>
              <a:buFontTx/>
              <a:buNone/>
              <a:tabLst/>
              <a:defRPr/>
            </a:pPr>
            <a:r>
              <a:rPr lang="pt-BR" sz="1200" dirty="0" err="1">
                <a:solidFill>
                  <a:prstClr val="white"/>
                </a:solidFill>
              </a:rPr>
              <a:t>and</a:t>
            </a:r>
            <a:r>
              <a:rPr lang="pt-BR" sz="1200" dirty="0">
                <a:solidFill>
                  <a:prstClr val="white"/>
                </a:solidFill>
              </a:rPr>
              <a:t> </a:t>
            </a:r>
          </a:p>
          <a:p>
            <a:pPr marL="0" marR="0" lvl="0" indent="0" algn="ctr" defTabSz="914400" eaLnBrk="1" fontAlgn="auto" latinLnBrk="1" hangingPunct="1">
              <a:lnSpc>
                <a:spcPct val="100000"/>
              </a:lnSpc>
              <a:spcBef>
                <a:spcPts val="0"/>
              </a:spcBef>
              <a:spcAft>
                <a:spcPts val="0"/>
              </a:spcAft>
              <a:buClrTx/>
              <a:buSzTx/>
              <a:buFontTx/>
              <a:buNone/>
              <a:tabLst/>
              <a:defRPr/>
            </a:pPr>
            <a:r>
              <a:rPr lang="pt-BR" sz="1200" dirty="0">
                <a:solidFill>
                  <a:prstClr val="white"/>
                </a:solidFill>
              </a:rPr>
              <a:t>Access </a:t>
            </a:r>
          </a:p>
          <a:p>
            <a:pPr marL="0" marR="0" lvl="0" indent="0" algn="ctr" defTabSz="914400" eaLnBrk="1" fontAlgn="auto" latinLnBrk="1" hangingPunct="1">
              <a:lnSpc>
                <a:spcPct val="100000"/>
              </a:lnSpc>
              <a:spcBef>
                <a:spcPts val="0"/>
              </a:spcBef>
              <a:spcAft>
                <a:spcPts val="0"/>
              </a:spcAft>
              <a:buClrTx/>
              <a:buSzTx/>
              <a:buFontTx/>
              <a:buNone/>
              <a:tabLst/>
              <a:defRPr/>
            </a:pPr>
            <a:r>
              <a:rPr lang="pt-BR" sz="1200" dirty="0">
                <a:solidFill>
                  <a:prstClr val="white"/>
                </a:solidFill>
              </a:rPr>
              <a:t>Management</a:t>
            </a:r>
            <a:endParaRPr kumimoji="0" lang="pt-BR" sz="1200" b="0" i="0" u="none" strike="noStrike" kern="0" cap="none" spc="0" normalizeH="0" baseline="0" noProof="0" dirty="0">
              <a:ln>
                <a:noFill/>
              </a:ln>
              <a:solidFill>
                <a:prstClr val="white"/>
              </a:solidFill>
              <a:effectLst/>
              <a:uLnTx/>
              <a:uFillTx/>
            </a:endParaRPr>
          </a:p>
        </p:txBody>
      </p:sp>
      <p:sp>
        <p:nvSpPr>
          <p:cNvPr id="6" name="Oval 41">
            <a:extLst>
              <a:ext uri="{FF2B5EF4-FFF2-40B4-BE49-F238E27FC236}">
                <a16:creationId xmlns:a16="http://schemas.microsoft.com/office/drawing/2014/main" id="{C37A7C3D-D625-01AF-9689-0A0ACEF07C0F}"/>
              </a:ext>
            </a:extLst>
          </p:cNvPr>
          <p:cNvSpPr/>
          <p:nvPr/>
        </p:nvSpPr>
        <p:spPr>
          <a:xfrm>
            <a:off x="2566134" y="3638316"/>
            <a:ext cx="1282255" cy="1272873"/>
          </a:xfrm>
          <a:prstGeom prst="ellipse">
            <a:avLst/>
          </a:prstGeom>
          <a:solidFill>
            <a:schemeClr val="accent3">
              <a:lumMod val="60000"/>
              <a:lumOff val="40000"/>
            </a:schemeClr>
          </a:soli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7" name="CaixaDeTexto 6">
            <a:extLst>
              <a:ext uri="{FF2B5EF4-FFF2-40B4-BE49-F238E27FC236}">
                <a16:creationId xmlns:a16="http://schemas.microsoft.com/office/drawing/2014/main" id="{175F2B05-4E1D-281E-80DF-AB4822BE1652}"/>
              </a:ext>
            </a:extLst>
          </p:cNvPr>
          <p:cNvSpPr txBox="1"/>
          <p:nvPr/>
        </p:nvSpPr>
        <p:spPr>
          <a:xfrm>
            <a:off x="2541289" y="4006897"/>
            <a:ext cx="1331943" cy="646331"/>
          </a:xfrm>
          <a:prstGeom prst="rect">
            <a:avLst/>
          </a:prstGeom>
          <a:noFill/>
        </p:spPr>
        <p:txBody>
          <a:bodyPr wrap="square">
            <a:sp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pt-BR" sz="1200" dirty="0">
                <a:solidFill>
                  <a:prstClr val="white"/>
                </a:solidFill>
              </a:rPr>
              <a:t>Versionamento </a:t>
            </a:r>
          </a:p>
          <a:p>
            <a:pPr marL="0" marR="0" lvl="0" indent="0" algn="ctr" defTabSz="914400" eaLnBrk="1" fontAlgn="auto" latinLnBrk="1" hangingPunct="1">
              <a:lnSpc>
                <a:spcPct val="100000"/>
              </a:lnSpc>
              <a:spcBef>
                <a:spcPts val="0"/>
              </a:spcBef>
              <a:spcAft>
                <a:spcPts val="0"/>
              </a:spcAft>
              <a:buClrTx/>
              <a:buSzTx/>
              <a:buFontTx/>
              <a:buNone/>
              <a:tabLst/>
              <a:defRPr/>
            </a:pPr>
            <a:r>
              <a:rPr lang="pt-BR" sz="1200" dirty="0">
                <a:solidFill>
                  <a:prstClr val="white"/>
                </a:solidFill>
              </a:rPr>
              <a:t>de </a:t>
            </a:r>
          </a:p>
          <a:p>
            <a:pPr marL="0" marR="0" lvl="0" indent="0" algn="ctr" defTabSz="914400" eaLnBrk="1" fontAlgn="auto" latinLnBrk="1" hangingPunct="1">
              <a:lnSpc>
                <a:spcPct val="100000"/>
              </a:lnSpc>
              <a:spcBef>
                <a:spcPts val="0"/>
              </a:spcBef>
              <a:spcAft>
                <a:spcPts val="0"/>
              </a:spcAft>
              <a:buClrTx/>
              <a:buSzTx/>
              <a:buFontTx/>
              <a:buNone/>
              <a:tabLst/>
              <a:defRPr/>
            </a:pPr>
            <a:r>
              <a:rPr lang="pt-BR" sz="1200" dirty="0">
                <a:solidFill>
                  <a:prstClr val="white"/>
                </a:solidFill>
              </a:rPr>
              <a:t>Objetos</a:t>
            </a:r>
            <a:endParaRPr kumimoji="0" lang="pt-BR" sz="1200" b="0" i="0" u="none" strike="noStrike" kern="0" cap="none" spc="0" normalizeH="0" baseline="0" noProof="0" dirty="0">
              <a:ln>
                <a:noFill/>
              </a:ln>
              <a:solidFill>
                <a:prstClr val="white"/>
              </a:solidFill>
              <a:effectLst/>
              <a:uLnTx/>
              <a:uFillTx/>
            </a:endParaRPr>
          </a:p>
        </p:txBody>
      </p:sp>
      <p:sp>
        <p:nvSpPr>
          <p:cNvPr id="8" name="Oval 41">
            <a:extLst>
              <a:ext uri="{FF2B5EF4-FFF2-40B4-BE49-F238E27FC236}">
                <a16:creationId xmlns:a16="http://schemas.microsoft.com/office/drawing/2014/main" id="{1D0FAF77-452F-E9F2-B1BE-C1783D4DFA80}"/>
              </a:ext>
            </a:extLst>
          </p:cNvPr>
          <p:cNvSpPr/>
          <p:nvPr/>
        </p:nvSpPr>
        <p:spPr>
          <a:xfrm>
            <a:off x="5031428" y="3669054"/>
            <a:ext cx="1282255" cy="1272873"/>
          </a:xfrm>
          <a:prstGeom prst="ellipse">
            <a:avLst/>
          </a:prstGeom>
          <a:solidFill>
            <a:schemeClr val="accent3">
              <a:lumMod val="60000"/>
              <a:lumOff val="40000"/>
            </a:schemeClr>
          </a:soli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9" name="CaixaDeTexto 8">
            <a:extLst>
              <a:ext uri="{FF2B5EF4-FFF2-40B4-BE49-F238E27FC236}">
                <a16:creationId xmlns:a16="http://schemas.microsoft.com/office/drawing/2014/main" id="{3F1FD08E-EDB1-03F9-E645-21E127CCE822}"/>
              </a:ext>
            </a:extLst>
          </p:cNvPr>
          <p:cNvSpPr txBox="1"/>
          <p:nvPr/>
        </p:nvSpPr>
        <p:spPr>
          <a:xfrm>
            <a:off x="5006583" y="4081691"/>
            <a:ext cx="1331943" cy="461665"/>
          </a:xfrm>
          <a:prstGeom prst="rect">
            <a:avLst/>
          </a:prstGeom>
          <a:noFill/>
        </p:spPr>
        <p:txBody>
          <a:bodyPr wrap="square">
            <a:sp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pt-BR" sz="1200" dirty="0">
                <a:solidFill>
                  <a:prstClr val="white"/>
                </a:solidFill>
              </a:rPr>
              <a:t>Operações</a:t>
            </a:r>
          </a:p>
          <a:p>
            <a:pPr marL="0" marR="0" lvl="0" indent="0" algn="ctr" defTabSz="914400" eaLnBrk="1" fontAlgn="auto" latinLnBrk="1" hangingPunct="1">
              <a:lnSpc>
                <a:spcPct val="100000"/>
              </a:lnSpc>
              <a:spcBef>
                <a:spcPts val="0"/>
              </a:spcBef>
              <a:spcAft>
                <a:spcPts val="0"/>
              </a:spcAft>
              <a:buClrTx/>
              <a:buSzTx/>
              <a:buFontTx/>
              <a:buNone/>
              <a:tabLst/>
              <a:defRPr/>
            </a:pPr>
            <a:r>
              <a:rPr kumimoji="0" lang="pt-BR" sz="1200" b="0" i="0" u="none" strike="noStrike" kern="0" cap="none" spc="0" normalizeH="0" baseline="0" noProof="0" dirty="0">
                <a:ln>
                  <a:noFill/>
                </a:ln>
                <a:solidFill>
                  <a:prstClr val="white"/>
                </a:solidFill>
                <a:effectLst/>
                <a:uLnTx/>
                <a:uFillTx/>
              </a:rPr>
              <a:t>API</a:t>
            </a:r>
          </a:p>
        </p:txBody>
      </p:sp>
    </p:spTree>
    <p:extLst>
      <p:ext uri="{BB962C8B-B14F-4D97-AF65-F5344CB8AC3E}">
        <p14:creationId xmlns:p14="http://schemas.microsoft.com/office/powerpoint/2010/main" val="232823917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DD2D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1_Contents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23109</TotalTime>
  <Words>10233</Words>
  <Application>Microsoft Office PowerPoint</Application>
  <PresentationFormat>Personalizar</PresentationFormat>
  <Paragraphs>521</Paragraphs>
  <Slides>39</Slides>
  <Notes>38</Notes>
  <HiddenSlides>2</HiddenSlides>
  <MMClips>0</MMClips>
  <ScaleCrop>false</ScaleCrop>
  <HeadingPairs>
    <vt:vector size="6" baseType="variant">
      <vt:variant>
        <vt:lpstr>Fontes usadas</vt:lpstr>
      </vt:variant>
      <vt:variant>
        <vt:i4>7</vt:i4>
      </vt:variant>
      <vt:variant>
        <vt:lpstr>Tema</vt:lpstr>
      </vt:variant>
      <vt:variant>
        <vt:i4>3</vt:i4>
      </vt:variant>
      <vt:variant>
        <vt:lpstr>Títulos de slides</vt:lpstr>
      </vt:variant>
      <vt:variant>
        <vt:i4>39</vt:i4>
      </vt:variant>
    </vt:vector>
  </HeadingPairs>
  <TitlesOfParts>
    <vt:vector size="49" baseType="lpstr">
      <vt:lpstr>Roboto Light</vt:lpstr>
      <vt:lpstr>Arial</vt:lpstr>
      <vt:lpstr>Arial</vt:lpstr>
      <vt:lpstr>Amazon Ember</vt:lpstr>
      <vt:lpstr>Gotham HTF Light</vt:lpstr>
      <vt:lpstr>Calibri</vt:lpstr>
      <vt:lpstr>Noto Sans</vt:lpstr>
      <vt:lpstr>Office Theme</vt:lpstr>
      <vt:lpstr>Contents Slide Master</vt:lpstr>
      <vt:lpstr>1_Contents Slide Master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Adriano</dc:creator>
  <cp:lastModifiedBy>Raphael Freitas</cp:lastModifiedBy>
  <cp:revision>12</cp:revision>
  <dcterms:created xsi:type="dcterms:W3CDTF">2019-02-15T12:16:11Z</dcterms:created>
  <dcterms:modified xsi:type="dcterms:W3CDTF">2022-11-27T19:43:20Z</dcterms:modified>
</cp:coreProperties>
</file>